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598" r:id="rId4"/>
    <p:sldId id="599" r:id="rId5"/>
    <p:sldId id="294" r:id="rId6"/>
    <p:sldId id="295" r:id="rId7"/>
    <p:sldId id="296" r:id="rId8"/>
    <p:sldId id="297" r:id="rId9"/>
    <p:sldId id="298" r:id="rId10"/>
    <p:sldId id="299" r:id="rId11"/>
    <p:sldId id="316" r:id="rId12"/>
    <p:sldId id="317" r:id="rId13"/>
    <p:sldId id="320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21" r:id="rId22"/>
    <p:sldId id="308" r:id="rId23"/>
    <p:sldId id="309" r:id="rId24"/>
    <p:sldId id="310" r:id="rId25"/>
    <p:sldId id="311" r:id="rId26"/>
    <p:sldId id="318" r:id="rId27"/>
    <p:sldId id="312" r:id="rId28"/>
    <p:sldId id="313" r:id="rId29"/>
    <p:sldId id="327" r:id="rId30"/>
    <p:sldId id="328" r:id="rId31"/>
    <p:sldId id="329" r:id="rId32"/>
    <p:sldId id="330" r:id="rId33"/>
    <p:sldId id="331" r:id="rId34"/>
    <p:sldId id="332" r:id="rId35"/>
    <p:sldId id="333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027" autoAdjust="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5A5AF8-1DBD-4748-ACFF-6C9274ADFE4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B976EF98-0A98-412B-A2FA-4985B9B45476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856984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7C2EB2-0576-49C5-8F89-F9309B1B99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8451695E-B81D-4CA2-952D-48B210DC619A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374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39A1BF-B9F1-48DB-82E1-AB836751D07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ED7816AF-55DA-4543-939C-B3873E5E1B06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4822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7FDF01-9FE7-4227-90F3-8FCE8CB6B9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7FDAE259-BB3F-46B1-AB11-BCE201446990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2023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79C2FB1-0081-4D02-8EC0-BCBE9EE72EE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BD845292-50E0-4567-9853-61C659B34DDD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049233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325DB99-FE5A-4F9C-A2A2-105152AB568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B4C40C54-5CE3-4D78-A822-4E8201AE5697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94870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2D1ED85-F3A1-4FCC-9365-7B238A9C44D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AD23992A-1775-49A7-ABF0-D7299E0AB6BB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83097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B58162-D0C9-424D-BEC3-3AD27163D4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24858675-1D13-40E2-9A14-C2633D9DD86E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56976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92F1EC4-2E9C-4F59-B5F9-2D568BC4D7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09D8B71F-76DC-40DF-A8E9-2F7B0EA89454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5073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24BFCF-FDE7-45EC-AD64-C9343EF3B0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6C70A01A-68FC-40B0-99CA-79A724CD3C14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798504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9B9061-0405-47F6-9F49-8575124C30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86111A7B-6E9E-47BD-9663-80C46EEB7141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58180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642059-AFC1-4086-86A9-630911F558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A7B9577D-0741-4166-84D5-C769635490BE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87932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05/02/2021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F7B5CC9D-AABF-4FFB-9C2A-83F271862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41A90126-6972-48A0-8501-6FC68EEC6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9A8791A-0EC4-45FA-B7A9-DDC45225918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CC"/>
                </a:solidFill>
              </a:defRPr>
            </a:lvl1pPr>
          </a:lstStyle>
          <a:p>
            <a:pPr>
              <a:defRPr/>
            </a:pPr>
            <a:fld id="{CF8959EC-AACD-4BCD-BA1E-DC0EBBC6EA9B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83385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c Montaldier\Documents\mes documents\CRESTCOM MARC 30 AOUT 2012 14H40\sessions documents\BPM 4\fevrier\2A\Fotolia_92016558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5"/>
          <a:stretch/>
        </p:blipFill>
        <p:spPr bwMode="auto">
          <a:xfrm>
            <a:off x="1619672" y="60425"/>
            <a:ext cx="7524328" cy="67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/>
          <a:stretch>
            <a:fillRect/>
          </a:stretch>
        </p:blipFill>
        <p:spPr bwMode="auto">
          <a:xfrm>
            <a:off x="4763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47948"/>
            <a:ext cx="4316413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5A44C7-55B4-42F4-B5C8-809834ED3E0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" b="-117"/>
          <a:stretch>
            <a:fillRect/>
          </a:stretch>
        </p:blipFill>
        <p:spPr bwMode="auto">
          <a:xfrm>
            <a:off x="347623" y="6237312"/>
            <a:ext cx="2496185" cy="542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045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7" name="Groupe 4"/>
          <p:cNvGrpSpPr>
            <a:grpSpLocks/>
          </p:cNvGrpSpPr>
          <p:nvPr/>
        </p:nvGrpSpPr>
        <p:grpSpPr bwMode="auto">
          <a:xfrm rot="-167463">
            <a:off x="687388" y="384237"/>
            <a:ext cx="8174037" cy="5759450"/>
            <a:chOff x="-2133600" y="1143003"/>
            <a:chExt cx="7162799" cy="504666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CE552A3-244C-4ED6-A6A5-8E62079BF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47" t="4444" r="17662" b="10496"/>
            <a:stretch/>
          </p:blipFill>
          <p:spPr>
            <a:xfrm rot="16200000">
              <a:off x="-2469559" y="1476320"/>
              <a:ext cx="5046661" cy="43750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BD9C2A0-25C8-4DE5-B872-DBA47FB2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327" t="5451" r="27482" b="39875"/>
            <a:stretch/>
          </p:blipFill>
          <p:spPr>
            <a:xfrm rot="5400000">
              <a:off x="1099386" y="2257322"/>
              <a:ext cx="5046661" cy="28128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675563" y="5589240"/>
            <a:ext cx="138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52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4"/>
          <p:cNvSpPr txBox="1">
            <a:spLocks noChangeArrowheads="1"/>
          </p:cNvSpPr>
          <p:nvPr/>
        </p:nvSpPr>
        <p:spPr bwMode="auto">
          <a:xfrm>
            <a:off x="7675563" y="5826125"/>
            <a:ext cx="138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88734D-FEE8-486B-B1B0-E85E46D5A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68" t="1112" r="28858" b="24815"/>
          <a:stretch/>
        </p:blipFill>
        <p:spPr>
          <a:xfrm rot="15993392">
            <a:off x="916781" y="943769"/>
            <a:ext cx="7051675" cy="515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47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Groupe 9"/>
          <p:cNvGrpSpPr>
            <a:grpSpLocks/>
          </p:cNvGrpSpPr>
          <p:nvPr/>
        </p:nvGrpSpPr>
        <p:grpSpPr bwMode="auto">
          <a:xfrm rot="-210185">
            <a:off x="401638" y="363538"/>
            <a:ext cx="8005762" cy="5922962"/>
            <a:chOff x="-319435" y="955194"/>
            <a:chExt cx="7402699" cy="547608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1922666-76A0-4E28-A432-E7ADC04DE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435" t="4586" r="16786" b="1757"/>
            <a:stretch/>
          </p:blipFill>
          <p:spPr>
            <a:xfrm rot="16200000">
              <a:off x="-644677" y="1288282"/>
              <a:ext cx="5465808" cy="4817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E4CAA5B-2DD7-4F56-989E-9CF37EC19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946" t="1221" r="19277" b="48624"/>
            <a:stretch/>
          </p:blipFill>
          <p:spPr>
            <a:xfrm rot="5400000">
              <a:off x="3059802" y="2397568"/>
              <a:ext cx="5465808" cy="25791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675563" y="5826125"/>
            <a:ext cx="1381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8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293922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9" y="6484763"/>
            <a:ext cx="80359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 rot="21412953">
            <a:off x="-870289" y="230573"/>
            <a:ext cx="10273030" cy="6505303"/>
            <a:chOff x="323529" y="476672"/>
            <a:chExt cx="9330376" cy="601183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71" t="17724" r="9163" b="11941"/>
            <a:stretch/>
          </p:blipFill>
          <p:spPr bwMode="auto">
            <a:xfrm rot="16200000">
              <a:off x="-433915" y="1234116"/>
              <a:ext cx="6011839" cy="4496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6" t="14366" r="9163" b="9702"/>
            <a:stretch/>
          </p:blipFill>
          <p:spPr bwMode="auto">
            <a:xfrm rot="16200000">
              <a:off x="4238570" y="1073176"/>
              <a:ext cx="5997246" cy="48334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729" y="649879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</a:p>
        </p:txBody>
      </p:sp>
      <p:grpSp>
        <p:nvGrpSpPr>
          <p:cNvPr id="5" name="Groupe 4"/>
          <p:cNvGrpSpPr/>
          <p:nvPr/>
        </p:nvGrpSpPr>
        <p:grpSpPr>
          <a:xfrm rot="224194">
            <a:off x="-322316" y="312772"/>
            <a:ext cx="9804572" cy="6308655"/>
            <a:chOff x="251521" y="836710"/>
            <a:chExt cx="7734728" cy="507245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6" t="16978" r="9163" b="9888"/>
            <a:stretch/>
          </p:blipFill>
          <p:spPr bwMode="auto">
            <a:xfrm rot="16200000">
              <a:off x="-308162" y="1396395"/>
              <a:ext cx="5072448" cy="395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6" t="15672" r="9163" b="14366"/>
            <a:stretch/>
          </p:blipFill>
          <p:spPr bwMode="auto">
            <a:xfrm rot="16200000">
              <a:off x="3559201" y="1482112"/>
              <a:ext cx="5072449" cy="378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504" y="6486525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81600" y="566124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 l="36285" t="38216" r="23268" b="14690"/>
          <a:stretch>
            <a:fillRect/>
          </a:stretch>
        </p:blipFill>
        <p:spPr bwMode="auto">
          <a:xfrm rot="5207573">
            <a:off x="17463" y="1277937"/>
            <a:ext cx="6934200" cy="430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9" y="6484763"/>
            <a:ext cx="80359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81600" y="602128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</a:rPr>
              <a:t>Les Echos – 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393454">
            <a:off x="-38100" y="1309141"/>
            <a:ext cx="6948488" cy="447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</a:p>
        </p:txBody>
      </p:sp>
      <p:pic>
        <p:nvPicPr>
          <p:cNvPr id="11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16667" r="19180" b="56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33800" y="6488113"/>
            <a:ext cx="541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 Blog du Management – </a:t>
            </a:r>
            <a:endParaRPr lang="fr-FR" alt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6200" y="4343400"/>
            <a:ext cx="8839200" cy="1447800"/>
          </a:xfrm>
          <a:prstGeom prst="rect">
            <a:avLst/>
          </a:prstGeom>
          <a:solidFill>
            <a:srgbClr val="FFFF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81600" y="5895999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Echos –  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/>
          <a:srcRect l="34491" t="20557" r="25645" b="32834"/>
          <a:stretch>
            <a:fillRect/>
          </a:stretch>
        </p:blipFill>
        <p:spPr bwMode="auto">
          <a:xfrm rot="5628325">
            <a:off x="-695325" y="1234280"/>
            <a:ext cx="7043738" cy="438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 rot="181573">
            <a:off x="2514035" y="119066"/>
            <a:ext cx="2698160" cy="10643823"/>
            <a:chOff x="-14245390" y="-12835965"/>
            <a:chExt cx="7844592" cy="2770699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r="61174" b="54764"/>
            <a:stretch/>
          </p:blipFill>
          <p:spPr bwMode="auto">
            <a:xfrm rot="10800000">
              <a:off x="-14245390" y="-12835965"/>
              <a:ext cx="7844592" cy="15114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43979" r="60884" b="17796"/>
            <a:stretch/>
          </p:blipFill>
          <p:spPr bwMode="auto">
            <a:xfrm rot="10800000">
              <a:off x="-14245390" y="2098385"/>
              <a:ext cx="7844591" cy="127726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ZoneTexte 11"/>
          <p:cNvSpPr txBox="1"/>
          <p:nvPr/>
        </p:nvSpPr>
        <p:spPr>
          <a:xfrm>
            <a:off x="6660232" y="5733256"/>
            <a:ext cx="248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Les Echos Business</a:t>
            </a: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EF3B876-196C-49E8-8C62-334AB3FD59F0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6">
            <a:extLst>
              <a:ext uri="{FF2B5EF4-FFF2-40B4-BE49-F238E27FC236}">
                <a16:creationId xmlns:a16="http://schemas.microsoft.com/office/drawing/2014/main" id="{D7DB6C53-7C1E-403F-9C63-50409CCD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2">
            <a:extLst>
              <a:ext uri="{FF2B5EF4-FFF2-40B4-BE49-F238E27FC236}">
                <a16:creationId xmlns:a16="http://schemas.microsoft.com/office/drawing/2014/main" id="{D3907671-F7DF-4662-8307-6F3632A9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6484938"/>
            <a:ext cx="803592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Text Box 3">
            <a:extLst>
              <a:ext uri="{FF2B5EF4-FFF2-40B4-BE49-F238E27FC236}">
                <a16:creationId xmlns:a16="http://schemas.microsoft.com/office/drawing/2014/main" id="{AE3F6679-B603-4702-87B8-4A063F5B4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13" y="57150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 Narrow" pitchFamily="34" charset="0"/>
                <a:cs typeface="Lucida Sans Unicode" pitchFamily="34" charset="0"/>
              </a:rPr>
              <a:t>Management</a:t>
            </a:r>
          </a:p>
        </p:txBody>
      </p:sp>
      <p:pic>
        <p:nvPicPr>
          <p:cNvPr id="16390" name="Image 3">
            <a:extLst>
              <a:ext uri="{FF2B5EF4-FFF2-40B4-BE49-F238E27FC236}">
                <a16:creationId xmlns:a16="http://schemas.microsoft.com/office/drawing/2014/main" id="{2EB30F56-A4DE-4AD6-98B4-B071BF85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1667" r="7561" b="19167"/>
          <a:stretch>
            <a:fillRect/>
          </a:stretch>
        </p:blipFill>
        <p:spPr bwMode="auto">
          <a:xfrm>
            <a:off x="2006600" y="-7938"/>
            <a:ext cx="5130800" cy="713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81600" y="580526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Echos –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/>
          <a:srcRect l="46814" t="15859" r="12592" b="43843"/>
          <a:stretch/>
        </p:blipFill>
        <p:spPr bwMode="auto">
          <a:xfrm rot="16016180">
            <a:off x="375444" y="1494631"/>
            <a:ext cx="7720013" cy="430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708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03165" y="5495925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-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l="44443" t="11176" r="26062" b="9280"/>
          <a:stretch>
            <a:fillRect/>
          </a:stretch>
        </p:blipFill>
        <p:spPr bwMode="auto">
          <a:xfrm rot="21421997">
            <a:off x="1099859" y="252215"/>
            <a:ext cx="4975518" cy="754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Connector 6"/>
          <p:cNvCxnSpPr>
            <a:cxnSpLocks noChangeShapeType="1"/>
          </p:cNvCxnSpPr>
          <p:nvPr/>
        </p:nvCxnSpPr>
        <p:spPr bwMode="auto">
          <a:xfrm>
            <a:off x="1288365" y="3429000"/>
            <a:ext cx="76200" cy="685800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12500" r="9224" b="4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96000" y="6553200"/>
            <a:ext cx="304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US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US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</a:t>
            </a:r>
            <a:endParaRPr lang="fr-FR" alt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2" name="Straight Connector 5"/>
          <p:cNvCxnSpPr>
            <a:cxnSpLocks noChangeShapeType="1"/>
          </p:cNvCxnSpPr>
          <p:nvPr/>
        </p:nvCxnSpPr>
        <p:spPr bwMode="auto">
          <a:xfrm>
            <a:off x="3124200" y="2590800"/>
            <a:ext cx="76200" cy="1524000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2133600" y="6411913"/>
            <a:ext cx="632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fr-FR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Magazine interne </a:t>
            </a:r>
            <a:r>
              <a:rPr lang="en-US" altLang="fr-FR" sz="1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Groupe</a:t>
            </a:r>
            <a:r>
              <a:rPr lang="en-US" altLang="fr-FR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Bouygues, </a:t>
            </a:r>
            <a:endParaRPr lang="fr-FR" altLang="fr-FR" sz="18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5949280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US" altLang="fr-F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US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</a:t>
            </a:r>
            <a:endParaRPr lang="fr-FR" alt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25000" t="5856" r="18750" b="25623"/>
          <a:stretch>
            <a:fillRect/>
          </a:stretch>
        </p:blipFill>
        <p:spPr bwMode="auto">
          <a:xfrm>
            <a:off x="5468938" y="0"/>
            <a:ext cx="3675062" cy="796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8E37BA7-0AF8-4B40-AF9E-0AD5B4B00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3" r="11667"/>
          <a:stretch/>
        </p:blipFill>
        <p:spPr>
          <a:xfrm rot="16032748">
            <a:off x="1391107" y="955219"/>
            <a:ext cx="7039769" cy="528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            </a:t>
            </a:r>
            <a:r>
              <a:rPr lang="fr-FR" alt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Work</a:t>
            </a:r>
            <a:endParaRPr lang="fr-FR" alt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91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 l="3775" t="21630" r="43260" b="24230"/>
          <a:stretch>
            <a:fillRect/>
          </a:stretch>
        </p:blipFill>
        <p:spPr bwMode="auto">
          <a:xfrm rot="21320320">
            <a:off x="1038225" y="104775"/>
            <a:ext cx="3832225" cy="696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343400" y="5589240"/>
            <a:ext cx="480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US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altLang="fr-F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US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</a:t>
            </a:r>
            <a:endParaRPr lang="fr-FR" alt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21701" r="71303" b="21875"/>
          <a:stretch>
            <a:fillRect/>
          </a:stretch>
        </p:blipFill>
        <p:spPr bwMode="auto">
          <a:xfrm>
            <a:off x="5943600" y="1905000"/>
            <a:ext cx="32004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11458" r="20132" b="1042"/>
          <a:stretch>
            <a:fillRect/>
          </a:stretch>
        </p:blipFill>
        <p:spPr bwMode="auto">
          <a:xfrm rot="5120989">
            <a:off x="-132556" y="3166269"/>
            <a:ext cx="4017962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876425" y="5517232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 – </a:t>
            </a:r>
            <a:endParaRPr lang="fr-FR" alt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7" name="Groupe 3"/>
          <p:cNvGrpSpPr>
            <a:grpSpLocks/>
          </p:cNvGrpSpPr>
          <p:nvPr/>
        </p:nvGrpSpPr>
        <p:grpSpPr bwMode="auto">
          <a:xfrm rot="-219380">
            <a:off x="138113" y="419100"/>
            <a:ext cx="8507412" cy="5988050"/>
            <a:chOff x="-1693862" y="1371596"/>
            <a:chExt cx="10007657" cy="704229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AC3FF4FF-F0AA-4477-B01F-2733F53BF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151" t="1482" r="10834"/>
            <a:stretch/>
          </p:blipFill>
          <p:spPr>
            <a:xfrm rot="16200000">
              <a:off x="-2683064" y="2358779"/>
              <a:ext cx="7042298" cy="5066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456A2C9-6B7A-4B18-B132-94CA836E1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151" r="10834" b="1482"/>
            <a:stretch/>
          </p:blipFill>
          <p:spPr>
            <a:xfrm rot="16200000">
              <a:off x="2258955" y="2358341"/>
              <a:ext cx="7042298" cy="5066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6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e 5"/>
          <p:cNvGrpSpPr>
            <a:grpSpLocks/>
          </p:cNvGrpSpPr>
          <p:nvPr/>
        </p:nvGrpSpPr>
        <p:grpSpPr bwMode="auto">
          <a:xfrm rot="-250977">
            <a:off x="220663" y="560388"/>
            <a:ext cx="8612187" cy="5737225"/>
            <a:chOff x="-949579" y="569910"/>
            <a:chExt cx="10163484" cy="677186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5017BA5-19EC-4F04-B492-D22CFF307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709" t="967" r="11233"/>
            <a:stretch/>
          </p:blipFill>
          <p:spPr>
            <a:xfrm rot="16200000">
              <a:off x="-1789586" y="1407510"/>
              <a:ext cx="6771864" cy="5093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4A38BAA-2AC1-490D-9876-08E2E9967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709" r="11233"/>
            <a:stretch/>
          </p:blipFill>
          <p:spPr>
            <a:xfrm rot="16200000">
              <a:off x="3255889" y="1383986"/>
              <a:ext cx="6771864" cy="51426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6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DDEE066-209E-40A2-A63B-6D4FBB5B8874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6">
            <a:extLst>
              <a:ext uri="{FF2B5EF4-FFF2-40B4-BE49-F238E27FC236}">
                <a16:creationId xmlns:a16="http://schemas.microsoft.com/office/drawing/2014/main" id="{277FDAA0-AF78-402F-A047-8B7A5858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-5080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2">
            <a:extLst>
              <a:ext uri="{FF2B5EF4-FFF2-40B4-BE49-F238E27FC236}">
                <a16:creationId xmlns:a16="http://schemas.microsoft.com/office/drawing/2014/main" id="{4CD4CF81-1D40-41E0-A9CD-2553F239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6484938"/>
            <a:ext cx="803592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Text Box 3">
            <a:extLst>
              <a:ext uri="{FF2B5EF4-FFF2-40B4-BE49-F238E27FC236}">
                <a16:creationId xmlns:a16="http://schemas.microsoft.com/office/drawing/2014/main" id="{4CA55554-C08A-4E00-9C77-3BAD7EAA3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13" y="57150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 Narrow" pitchFamily="34" charset="0"/>
                <a:cs typeface="Lucida Sans Unicode" pitchFamily="34" charset="0"/>
              </a:rPr>
              <a:t>Management</a:t>
            </a:r>
          </a:p>
        </p:txBody>
      </p:sp>
      <p:pic>
        <p:nvPicPr>
          <p:cNvPr id="17414" name="Image 2">
            <a:extLst>
              <a:ext uri="{FF2B5EF4-FFF2-40B4-BE49-F238E27FC236}">
                <a16:creationId xmlns:a16="http://schemas.microsoft.com/office/drawing/2014/main" id="{DF0D96E3-5AD2-413F-A7CE-E51BD259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8519" r="18333" b="2592"/>
          <a:stretch>
            <a:fillRect/>
          </a:stretch>
        </p:blipFill>
        <p:spPr bwMode="auto">
          <a:xfrm rot="-5671561">
            <a:off x="724694" y="615156"/>
            <a:ext cx="7378700" cy="582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5" name="Groupe 5"/>
          <p:cNvGrpSpPr>
            <a:grpSpLocks/>
          </p:cNvGrpSpPr>
          <p:nvPr/>
        </p:nvGrpSpPr>
        <p:grpSpPr bwMode="auto">
          <a:xfrm rot="-201417">
            <a:off x="401638" y="587375"/>
            <a:ext cx="8296275" cy="5638800"/>
            <a:chOff x="-397911" y="1066799"/>
            <a:chExt cx="10091186" cy="685800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1D9FC1A-CE10-4D71-A607-33772727C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826" t="1646" r="11174"/>
            <a:stretch/>
          </p:blipFill>
          <p:spPr>
            <a:xfrm rot="16200000">
              <a:off x="-1297777" y="1965641"/>
              <a:ext cx="6858000" cy="5059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F881C73-D238-4929-9B31-84011DDD7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826" r="11174"/>
            <a:stretch/>
          </p:blipFill>
          <p:spPr>
            <a:xfrm rot="16200000">
              <a:off x="3690804" y="1921765"/>
              <a:ext cx="6858000" cy="5144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31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7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9" name="Groupe 5"/>
          <p:cNvGrpSpPr>
            <a:grpSpLocks/>
          </p:cNvGrpSpPr>
          <p:nvPr/>
        </p:nvGrpSpPr>
        <p:grpSpPr bwMode="auto">
          <a:xfrm rot="-236693">
            <a:off x="522288" y="525463"/>
            <a:ext cx="8534400" cy="5807075"/>
            <a:chOff x="-663091" y="1066798"/>
            <a:chExt cx="9982199" cy="67905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63BB082-DDF7-40A6-90EA-907AB4867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64" t="2521" r="11174"/>
            <a:stretch/>
          </p:blipFill>
          <p:spPr>
            <a:xfrm rot="16200000">
              <a:off x="-1552009" y="1955292"/>
              <a:ext cx="6790597" cy="5013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A3DF2D2-8BAE-41E1-96B1-EBEEA9EFE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564" r="11174"/>
            <a:stretch/>
          </p:blipFill>
          <p:spPr>
            <a:xfrm rot="16200000">
              <a:off x="3350485" y="1889639"/>
              <a:ext cx="6790597" cy="51433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44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717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3" name="Groupe 3"/>
          <p:cNvGrpSpPr>
            <a:grpSpLocks/>
          </p:cNvGrpSpPr>
          <p:nvPr/>
        </p:nvGrpSpPr>
        <p:grpSpPr bwMode="auto">
          <a:xfrm rot="-153935">
            <a:off x="177800" y="646113"/>
            <a:ext cx="8502650" cy="5815012"/>
            <a:chOff x="76198" y="1066798"/>
            <a:chExt cx="10139308" cy="693419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CC59208-EA9A-489E-945F-B311AC0A7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811" r="13355" b="1482"/>
            <a:stretch/>
          </p:blipFill>
          <p:spPr>
            <a:xfrm rot="5400000">
              <a:off x="-857588" y="1998173"/>
              <a:ext cx="6934200" cy="5067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93DAFCA-1E6C-4DEB-BF81-A1CD69B26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55" r="10811"/>
            <a:stretch/>
          </p:blipFill>
          <p:spPr>
            <a:xfrm rot="16200000">
              <a:off x="4175464" y="1960329"/>
              <a:ext cx="6934199" cy="51434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88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820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7E857485-5AD1-4F5A-9F82-0DBFEA500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41" r="11285"/>
          <a:stretch/>
        </p:blipFill>
        <p:spPr>
          <a:xfrm rot="15909482">
            <a:off x="131762" y="857250"/>
            <a:ext cx="697547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Imag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r="20370" b="52499"/>
          <a:stretch>
            <a:fillRect/>
          </a:stretch>
        </p:blipFill>
        <p:spPr bwMode="auto">
          <a:xfrm>
            <a:off x="5200650" y="2057400"/>
            <a:ext cx="4095750" cy="2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Harvard Business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Review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74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820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21416359">
            <a:off x="-537154" y="28587"/>
            <a:ext cx="10183612" cy="7094043"/>
            <a:chOff x="-26996926" y="-9884181"/>
            <a:chExt cx="45315409" cy="3348665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03517" y="-9884181"/>
              <a:ext cx="23622000" cy="33413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7"/>
            <a:stretch/>
          </p:blipFill>
          <p:spPr bwMode="auto">
            <a:xfrm>
              <a:off x="-26996926" y="-9811228"/>
              <a:ext cx="22356691" cy="334137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847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:\Users\Valérie\Pictures\ControlCenter3\Scan\CCI08092015_00000.bmp"/>
          <p:cNvPicPr>
            <a:picLocks noChangeAspect="1" noChangeArrowheads="1"/>
          </p:cNvPicPr>
          <p:nvPr/>
        </p:nvPicPr>
        <p:blipFill rotWithShape="1">
          <a:blip r:embed="rId4"/>
          <a:srcRect t="2374" r="66247" b="18449"/>
          <a:stretch/>
        </p:blipFill>
        <p:spPr bwMode="auto">
          <a:xfrm rot="170726">
            <a:off x="1979613" y="-558800"/>
            <a:ext cx="4673600" cy="151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8077200" y="5805264"/>
            <a:ext cx="10668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29967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81600" y="587727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Business &amp; Techno – 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/>
          <a:srcRect l="32202" t="10776" r="15059" b="6250"/>
          <a:stretch/>
        </p:blipFill>
        <p:spPr bwMode="auto">
          <a:xfrm rot="5160000">
            <a:off x="309563" y="744538"/>
            <a:ext cx="6170612" cy="545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/>
          <a:srcRect l="20944" t="11334" r="38462" b="7137"/>
          <a:stretch/>
        </p:blipFill>
        <p:spPr bwMode="auto">
          <a:xfrm rot="21293696">
            <a:off x="160338" y="122238"/>
            <a:ext cx="6494462" cy="733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81600" y="602128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Enjeux Les Echos- </a:t>
            </a: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l="20244" t="11567" r="38218" b="7649"/>
          <a:stretch/>
        </p:blipFill>
        <p:spPr bwMode="auto">
          <a:xfrm rot="305942">
            <a:off x="1041400" y="131763"/>
            <a:ext cx="6283325" cy="687228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81600" y="602128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Enjeux Les Echos- </a:t>
            </a: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6"/>
          <p:cNvGrpSpPr>
            <a:grpSpLocks/>
          </p:cNvGrpSpPr>
          <p:nvPr/>
        </p:nvGrpSpPr>
        <p:grpSpPr bwMode="auto">
          <a:xfrm rot="-177826">
            <a:off x="-161925" y="647700"/>
            <a:ext cx="9086850" cy="5778500"/>
            <a:chOff x="395536" y="548680"/>
            <a:chExt cx="7961951" cy="509226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/>
            <a:srcRect l="40996" t="20259" r="28468" b="10129"/>
            <a:stretch>
              <a:fillRect/>
            </a:stretch>
          </p:blipFill>
          <p:spPr bwMode="auto">
            <a:xfrm>
              <a:off x="387325" y="548051"/>
              <a:ext cx="3972630" cy="5092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/>
            <a:srcRect l="42693" t="15302" r="26773" b="18535"/>
            <a:stretch>
              <a:fillRect/>
            </a:stretch>
          </p:blipFill>
          <p:spPr bwMode="auto">
            <a:xfrm>
              <a:off x="4379536" y="541601"/>
              <a:ext cx="3972630" cy="5092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10200" y="573325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  -</a:t>
            </a:r>
          </a:p>
        </p:txBody>
      </p:sp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>
            <a:grpSpLocks/>
          </p:cNvGrpSpPr>
          <p:nvPr/>
        </p:nvGrpSpPr>
        <p:grpSpPr bwMode="auto">
          <a:xfrm rot="178555">
            <a:off x="182278" y="212725"/>
            <a:ext cx="8805863" cy="5883275"/>
            <a:chOff x="395536" y="764704"/>
            <a:chExt cx="7646276" cy="5044967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/>
            <a:srcRect l="41878" t="14290" r="28316" b="16745"/>
            <a:stretch>
              <a:fillRect/>
            </a:stretch>
          </p:blipFill>
          <p:spPr bwMode="auto">
            <a:xfrm>
              <a:off x="389884" y="758101"/>
              <a:ext cx="3878965" cy="5044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/>
            <a:srcRect l="42439" t="12930" r="28600" b="17026"/>
            <a:stretch>
              <a:fillRect/>
            </a:stretch>
          </p:blipFill>
          <p:spPr bwMode="auto">
            <a:xfrm>
              <a:off x="4274357" y="764649"/>
              <a:ext cx="3767311" cy="5044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9396" y="574603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  -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2887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142</Words>
  <Application>Microsoft Office PowerPoint</Application>
  <PresentationFormat>Affichage à l'écran (4:3)</PresentationFormat>
  <Paragraphs>38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Arial Narrow</vt:lpstr>
      <vt:lpstr>Calibri</vt:lpstr>
      <vt:lpstr>Futura-Condensed-Normal</vt:lpstr>
      <vt:lpstr>Monotype Sorts</vt:lpstr>
      <vt:lpstr>Times New Roman</vt:lpstr>
      <vt:lpstr>Thème Office</vt:lpstr>
      <vt:lpstr>6_Office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37</cp:revision>
  <dcterms:created xsi:type="dcterms:W3CDTF">2017-02-08T13:01:56Z</dcterms:created>
  <dcterms:modified xsi:type="dcterms:W3CDTF">2021-02-05T16:06:49Z</dcterms:modified>
</cp:coreProperties>
</file>