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64" r:id="rId3"/>
    <p:sldId id="378" r:id="rId4"/>
    <p:sldId id="282" r:id="rId5"/>
    <p:sldId id="377" r:id="rId6"/>
    <p:sldId id="283" r:id="rId7"/>
    <p:sldId id="371" r:id="rId8"/>
    <p:sldId id="286" r:id="rId9"/>
    <p:sldId id="287" r:id="rId10"/>
    <p:sldId id="288" r:id="rId11"/>
    <p:sldId id="289" r:id="rId12"/>
    <p:sldId id="293" r:id="rId13"/>
    <p:sldId id="294" r:id="rId14"/>
    <p:sldId id="290" r:id="rId15"/>
    <p:sldId id="291" r:id="rId16"/>
    <p:sldId id="292" r:id="rId17"/>
    <p:sldId id="295" r:id="rId18"/>
    <p:sldId id="296" r:id="rId19"/>
    <p:sldId id="372" r:id="rId20"/>
    <p:sldId id="373" r:id="rId21"/>
    <p:sldId id="376" r:id="rId22"/>
  </p:sldIdLst>
  <p:sldSz cx="9144000" cy="5143500" type="screen16x9"/>
  <p:notesSz cx="6858000" cy="9144000"/>
  <p:defaultTextStyle>
    <a:defPPr>
      <a:defRPr lang="fr-FR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72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7FD85-FE83-4E27-9E98-9844AEC0CCB5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C01F-B453-4D63-9F49-803087C0BA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18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D2A289-1404-4FD7-A560-5783C30CD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FBA33E-7E59-41AB-B9BA-E1FFB03DC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F7D481-96EE-4E64-9A27-1255FCA2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2B904C-C88D-494A-8D20-95CA7778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AA66EF-1482-4928-9963-60C3E3816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52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BE7E20-2B22-4710-A31B-CD6412B34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896677-6A44-4F7A-8E00-49DFFE213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2EE5DA-13F0-41C2-8E84-ECEACC8CC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CBD02C-B7B5-4FDB-ADC5-EBDD9E6A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9513C4-D681-4BC6-B55A-CF503022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01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C758D-EF52-4021-8739-2795575D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B54A87-0720-4192-AC0B-3E586B472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0295DF-5780-4325-827D-D4714E69A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BF7DF4-8666-4B73-8B8F-9003F99E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8311ED-99EE-4C37-87C0-FAA23581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21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0DF9D-988A-497B-970D-CAC285B8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045691-C366-4A5A-8DEE-83AB859EC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144AB1-7171-4137-A27F-AD94D03D3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C2F88B-E78D-4A7E-94A4-BB39B15C6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14E52E-F595-405A-92D9-26C09651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2632DE-E203-43CC-A81E-16931B39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57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D02E8C-B53F-42E3-AC88-F7694E48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987CE3-6BFC-48CA-95D4-FD4612A57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8DD882-A893-4D2B-9004-EDE00E388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44B348C-56B5-4D9F-9C02-F4F131ABD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61DC07-691A-4657-8AB8-26CDFFF6CC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5B18247-39B6-4A0B-914B-3DE65B4C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DD313B-A5C8-4555-872C-3D98899B1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262360-D688-43E8-8A9F-1C121681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34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00B87-1232-4D90-8E67-FAD17AF8F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2803379-9102-40B9-952B-785D05AF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AAE49E8-E913-4FA6-8830-888132FD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0BC199-D3BE-484E-B92C-E058BF0F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53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443FD53-EF90-41FB-88FB-FAFD14B91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5E5A77-E504-4B87-8696-514AAD18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E33B1D-BFB4-4C4A-9183-E49784A6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2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BCD98-0B8C-4911-8FB5-F5133968A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466C69-02A2-4C92-B444-D69A6FA1B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428CE8-2C7B-4F15-A27C-748D72E4E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AE3376-8E1F-4493-8F80-61ACA5576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18B0F1-D214-4676-BAFC-0B758CFD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95E7F3-0108-4970-AE1E-88837742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0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27A89E-C5BC-4D79-8456-60E69DC4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12F1B0-F356-48C5-89C3-3DB77A377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286ABD-BBBE-411A-85F9-74B01060C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2D9A7A2-5D8C-4A57-A1AE-09E161F4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FC2F71-B27A-4AA8-B724-24D4F748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C579CC-8267-46F0-B0F6-28EE30B3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93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784979-8D46-46DF-A705-B41050AA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917323-BAA4-42E5-940D-B7A0050F2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C29E1E-68BF-47BC-84EB-C257736E1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100601-D0E4-4010-B938-FEB7923D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78544A-44AE-45EC-AB01-8BB6E523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97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614D4A0-48DD-4E60-AD81-A729DE764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8E5280-5AF4-4AB9-A994-742960F1D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35902-561E-4E87-8B75-80E7E81DB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182B83-3D85-4A63-B601-891C1A9A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F83C10-A881-46A2-A066-6B3A13F6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1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17/12/2021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447184-A817-433C-BA6E-FB95E76DF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049ED3-EC8C-4CEA-B628-B2095FC16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806184-3DD1-4F35-A9B9-831C7050BF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2F8F96F-12F7-4E95-A438-59E0D46BB09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/>
              <a:t>17/12/2021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743E8-E076-4D99-BA36-1DB4A1343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F7F9AF-C077-4F97-993A-6D5BDD573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FAD4C16-B987-4911-9C84-8F9A51D2BDA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4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101bananas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Users\Marc Montaldier\Documents\mes documents\CRESTCOM MARC 30 AOUT 2012 14H40\sessions documents\BPM 5\décembre\12A\Fotolia_113252360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3"/>
          <a:stretch/>
        </p:blipFill>
        <p:spPr bwMode="auto">
          <a:xfrm>
            <a:off x="0" y="1275607"/>
            <a:ext cx="9144000" cy="345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292"/>
            <a:ext cx="9144000" cy="108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2" y="2374678"/>
            <a:ext cx="525462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ED7B14-E172-4CD3-A436-D0619603FD8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7" b="-117"/>
          <a:stretch>
            <a:fillRect/>
          </a:stretch>
        </p:blipFill>
        <p:spPr bwMode="auto">
          <a:xfrm>
            <a:off x="3491880" y="4587974"/>
            <a:ext cx="2448272" cy="504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403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06746"/>
            <a:ext cx="2937569" cy="3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851400" y="4371950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Les </a:t>
            </a:r>
            <a:r>
              <a:rPr lang="en-GB" alt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Echos</a:t>
            </a: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  – 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 l="27628" t="25237" r="13969" b="8147"/>
          <a:stretch>
            <a:fillRect/>
          </a:stretch>
        </p:blipFill>
        <p:spPr bwMode="auto">
          <a:xfrm rot="5400000">
            <a:off x="-257968" y="1318420"/>
            <a:ext cx="7991476" cy="526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5250"/>
            <a:ext cx="4953794" cy="58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91176" y="6486527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latin typeface="Arial Narrow" pitchFamily="34" charset="0"/>
              </a:rPr>
              <a:t>Management – 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 l="5872" t="19791" r="10774" b="23882"/>
          <a:stretch>
            <a:fillRect/>
          </a:stretch>
        </p:blipFill>
        <p:spPr bwMode="auto">
          <a:xfrm>
            <a:off x="5037139" y="-239712"/>
            <a:ext cx="5927725" cy="65770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/>
          <a:srcRect l="20035" t="10821" r="24687" b="6250"/>
          <a:stretch/>
        </p:blipFill>
        <p:spPr bwMode="auto">
          <a:xfrm rot="5605836">
            <a:off x="-88899" y="155575"/>
            <a:ext cx="7011988" cy="640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06746"/>
            <a:ext cx="2937569" cy="3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/>
          <a:srcRect l="19300" t="10821" r="24162" b="6662"/>
          <a:stretch/>
        </p:blipFill>
        <p:spPr bwMode="auto">
          <a:xfrm rot="5160000">
            <a:off x="1243808" y="691358"/>
            <a:ext cx="8188325" cy="727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91176" y="6486527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5250"/>
            <a:ext cx="4953794" cy="58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73628" y="4371950"/>
            <a:ext cx="404495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Management</a:t>
            </a:r>
          </a:p>
        </p:txBody>
      </p:sp>
      <p:pic>
        <p:nvPicPr>
          <p:cNvPr id="4" name="Picture 2" descr="C:\Users\Valérie\Pictures\ControlCenter3\Scan\CCI10112015_00004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36513">
            <a:off x="1033280" y="-84985"/>
            <a:ext cx="5261877" cy="6929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5250"/>
            <a:ext cx="4953794" cy="58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4"/>
          <p:cNvGrpSpPr>
            <a:grpSpLocks/>
          </p:cNvGrpSpPr>
          <p:nvPr/>
        </p:nvGrpSpPr>
        <p:grpSpPr bwMode="auto">
          <a:xfrm>
            <a:off x="35497" y="-596602"/>
            <a:ext cx="10024269" cy="6732589"/>
            <a:chOff x="55913" y="-246601"/>
            <a:chExt cx="10448672" cy="7368392"/>
          </a:xfrm>
        </p:grpSpPr>
        <p:pic>
          <p:nvPicPr>
            <p:cNvPr id="4" name="Picture 2" descr="C:\Users\Valérie\Pictures\ControlCenter3\Scan\CCI16112015_00000.bm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287350">
              <a:off x="55913" y="202913"/>
              <a:ext cx="5253446" cy="69188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Valérie\Pictures\ControlCenter3\Scan\CCI16112015_00001.bm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62287" y="-246601"/>
              <a:ext cx="5242298" cy="69046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61050" y="6486527"/>
            <a:ext cx="404495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273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>
                <a:solidFill>
                  <a:srgbClr val="000000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613400" y="6486527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defTabSz="449263" eaLnBrk="0" hangingPunct="0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 eaLnBrk="0" hangingPunct="0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 eaLnBrk="0" hangingPunct="0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 eaLnBrk="0" hangingPunct="0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 eaLnBrk="0" hangingPunct="0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099"/>
              </a:spcAft>
              <a:buNone/>
            </a:pPr>
            <a:r>
              <a:rPr lang="en-GB" altLang="fr-FR" sz="1600" b="0" dirty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</a:rPr>
              <a:t>Les </a:t>
            </a:r>
            <a:r>
              <a:rPr lang="en-GB" altLang="fr-FR" sz="1600" b="0" dirty="0" err="1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</a:rPr>
              <a:t>Echos</a:t>
            </a:r>
            <a:r>
              <a:rPr lang="en-GB" altLang="fr-FR" sz="1600" b="0" dirty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</a:rPr>
              <a:t>  – 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8" t="20007" r="15666" b="12239"/>
          <a:stretch>
            <a:fillRect/>
          </a:stretch>
        </p:blipFill>
        <p:spPr bwMode="auto">
          <a:xfrm rot="5130032">
            <a:off x="-126205" y="1102520"/>
            <a:ext cx="6991351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06746"/>
            <a:ext cx="2937569" cy="3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06746"/>
            <a:ext cx="2937569" cy="3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861050" y="6486527"/>
            <a:ext cx="404495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273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rgbClr val="000000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Les </a:t>
            </a:r>
            <a:r>
              <a:rPr lang="en-GB" altLang="fr-FR" sz="1600" dirty="0" err="1">
                <a:solidFill>
                  <a:srgbClr val="000000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Echos</a:t>
            </a:r>
            <a:r>
              <a:rPr lang="en-GB" altLang="fr-FR" sz="1600" dirty="0">
                <a:solidFill>
                  <a:srgbClr val="000000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 –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963533">
            <a:off x="1095377" y="-103187"/>
            <a:ext cx="5484813" cy="1650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5250"/>
            <a:ext cx="4953794" cy="58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/>
          <a:srcRect l="31508" t="11290" r="28785" b="11250"/>
          <a:stretch/>
        </p:blipFill>
        <p:spPr bwMode="auto">
          <a:xfrm rot="21448450">
            <a:off x="1228727" y="34926"/>
            <a:ext cx="8035925" cy="8135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61050" y="6486527"/>
            <a:ext cx="4044950" cy="8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Management</a:t>
            </a:r>
          </a:p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endParaRPr lang="en-GB" altLang="fr-FR" sz="1600">
              <a:latin typeface="Arial Narrow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5250"/>
            <a:ext cx="4953794" cy="58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61050" y="6486527"/>
            <a:ext cx="4044950" cy="8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Management</a:t>
            </a:r>
          </a:p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endParaRPr lang="en-GB" altLang="fr-FR" sz="1600">
              <a:latin typeface="Arial Narrow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673456" y="195486"/>
            <a:ext cx="8075009" cy="4639126"/>
            <a:chOff x="-108520" y="216439"/>
            <a:chExt cx="9390327" cy="595958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" t="9173" b="11653"/>
            <a:stretch/>
          </p:blipFill>
          <p:spPr bwMode="auto">
            <a:xfrm>
              <a:off x="-108520" y="216439"/>
              <a:ext cx="4768614" cy="59329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" t="8744" r="2826" b="11726"/>
            <a:stretch/>
          </p:blipFill>
          <p:spPr bwMode="auto">
            <a:xfrm>
              <a:off x="4636745" y="216440"/>
              <a:ext cx="4645062" cy="59595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1887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5250"/>
            <a:ext cx="4953794" cy="58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61050" y="6486527"/>
            <a:ext cx="4044950" cy="8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Management</a:t>
            </a:r>
          </a:p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endParaRPr lang="en-GB" altLang="fr-FR" sz="1600">
              <a:latin typeface="Arial Narrow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 rot="21406797">
            <a:off x="162321" y="-140235"/>
            <a:ext cx="8726873" cy="6024812"/>
            <a:chOff x="-24448165" y="-13277844"/>
            <a:chExt cx="44120092" cy="3045939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" r="1604" b="8842"/>
            <a:stretch/>
          </p:blipFill>
          <p:spPr bwMode="auto">
            <a:xfrm>
              <a:off x="-24448165" y="-13277844"/>
              <a:ext cx="22811875" cy="304593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1" t="-73" r="-1613" b="8946"/>
            <a:stretch/>
          </p:blipFill>
          <p:spPr bwMode="auto">
            <a:xfrm>
              <a:off x="-2082285" y="-13270834"/>
              <a:ext cx="21754212" cy="30448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9412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191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06746"/>
            <a:ext cx="2937569" cy="3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8" t="18750" r="62050" b="18542"/>
          <a:stretch/>
        </p:blipFill>
        <p:spPr bwMode="auto">
          <a:xfrm rot="192266">
            <a:off x="2133598" y="-184826"/>
            <a:ext cx="3518521" cy="534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220072" y="4371950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latin typeface="Arial Narrow" panose="020B0606020202030204" pitchFamily="34" charset="0"/>
              </a:rPr>
              <a:t>Source : </a:t>
            </a:r>
            <a:r>
              <a:rPr lang="fr-FR" sz="1200" dirty="0">
                <a:latin typeface="Arial Narrow" panose="020B0606020202030204" pitchFamily="34" charset="0"/>
                <a:hlinkClick r:id="rId4"/>
              </a:rPr>
              <a:t>http://www.101bananas.com/</a:t>
            </a:r>
            <a:endParaRPr lang="fr-FR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7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06746"/>
            <a:ext cx="2937569" cy="3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FE8074-55D3-46CC-8C48-6FACF3883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47" r="11658"/>
          <a:stretch/>
        </p:blipFill>
        <p:spPr>
          <a:xfrm rot="16373354">
            <a:off x="2018763" y="351925"/>
            <a:ext cx="5544152" cy="4840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7B88157-64AA-41E0-B79F-134CE6FC1064}"/>
              </a:ext>
            </a:extLst>
          </p:cNvPr>
          <p:cNvSpPr txBox="1"/>
          <p:nvPr/>
        </p:nvSpPr>
        <p:spPr>
          <a:xfrm>
            <a:off x="7247823" y="4371950"/>
            <a:ext cx="2110492" cy="19620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fr-FR" sz="800" dirty="0">
                <a:solidFill>
                  <a:prstClr val="black"/>
                </a:solidFill>
                <a:latin typeface="Arial Narrow" panose="020B0606020202030204" pitchFamily="34" charset="0"/>
              </a:rPr>
              <a:t>Work Gérer les conflits </a:t>
            </a:r>
          </a:p>
        </p:txBody>
      </p:sp>
    </p:spTree>
    <p:extLst>
      <p:ext uri="{BB962C8B-B14F-4D97-AF65-F5344CB8AC3E}">
        <p14:creationId xmlns:p14="http://schemas.microsoft.com/office/powerpoint/2010/main" val="4186966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/>
          <a:srcRect l="32582" t="47197" r="14417" b="15364"/>
          <a:stretch/>
        </p:blipFill>
        <p:spPr bwMode="auto">
          <a:xfrm>
            <a:off x="-174404" y="1203598"/>
            <a:ext cx="921090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5"/>
          <p:cNvSpPr txBox="1">
            <a:spLocks noChangeArrowheads="1"/>
          </p:cNvSpPr>
          <p:nvPr/>
        </p:nvSpPr>
        <p:spPr bwMode="auto">
          <a:xfrm>
            <a:off x="3524569" y="4299942"/>
            <a:ext cx="4127500" cy="3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altLang="fr-FR" sz="1400" b="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Les Echos – </a:t>
            </a: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06746"/>
            <a:ext cx="2937569" cy="3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0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5"/>
          <p:cNvSpPr txBox="1">
            <a:spLocks noChangeArrowheads="1"/>
          </p:cNvSpPr>
          <p:nvPr/>
        </p:nvSpPr>
        <p:spPr bwMode="auto">
          <a:xfrm>
            <a:off x="3524569" y="4299942"/>
            <a:ext cx="4127500" cy="3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altLang="fr-FR" sz="1400" b="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Les Echos – </a:t>
            </a: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06746"/>
            <a:ext cx="2937569" cy="3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93D52FD-CCC0-43C3-845A-EC72E5805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3" r="11052"/>
          <a:stretch/>
        </p:blipFill>
        <p:spPr>
          <a:xfrm rot="16397954">
            <a:off x="-338596" y="455210"/>
            <a:ext cx="5676622" cy="4086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E586F8-EBFD-4931-878C-9B384CB8AE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11368"/>
          <a:stretch/>
        </p:blipFill>
        <p:spPr>
          <a:xfrm rot="16397954">
            <a:off x="3688140" y="762034"/>
            <a:ext cx="5678110" cy="400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37ADC4-2343-42BA-8206-4F69E857CB1F}"/>
              </a:ext>
            </a:extLst>
          </p:cNvPr>
          <p:cNvSpPr txBox="1"/>
          <p:nvPr/>
        </p:nvSpPr>
        <p:spPr>
          <a:xfrm>
            <a:off x="1187624" y="4806127"/>
            <a:ext cx="31474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rial Narrow" panose="020B0606020202030204" pitchFamily="34" charset="0"/>
              </a:rPr>
              <a:t>Work Gérer les conflits </a:t>
            </a:r>
          </a:p>
        </p:txBody>
      </p:sp>
    </p:spTree>
    <p:extLst>
      <p:ext uri="{BB962C8B-B14F-4D97-AF65-F5344CB8AC3E}">
        <p14:creationId xmlns:p14="http://schemas.microsoft.com/office/powerpoint/2010/main" val="3246528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6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35477" t="23865" r="14050" b="21211"/>
          <a:stretch>
            <a:fillRect/>
          </a:stretch>
        </p:blipFill>
        <p:spPr bwMode="auto">
          <a:xfrm rot="16042594">
            <a:off x="2061916" y="796980"/>
            <a:ext cx="5218568" cy="345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836865" y="4319258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endParaRPr lang="en-GB" alt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06746"/>
            <a:ext cx="2937569" cy="3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</p:spTree>
    <p:extLst>
      <p:ext uri="{BB962C8B-B14F-4D97-AF65-F5344CB8AC3E}">
        <p14:creationId xmlns:p14="http://schemas.microsoft.com/office/powerpoint/2010/main" val="326403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6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836865" y="4319257"/>
            <a:ext cx="4292600" cy="27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06746"/>
            <a:ext cx="2937569" cy="3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137E8ED-7F1D-45BB-9FF0-CA8F9933F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71" t="4876" r="10833" b="2593"/>
          <a:stretch/>
        </p:blipFill>
        <p:spPr>
          <a:xfrm rot="15981314">
            <a:off x="808571" y="-53031"/>
            <a:ext cx="5266536" cy="475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268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5250"/>
            <a:ext cx="4953794" cy="58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/>
          <a:srcRect l="20664" t="10821" r="24582" b="4851"/>
          <a:stretch/>
        </p:blipFill>
        <p:spPr bwMode="auto">
          <a:xfrm rot="5160000">
            <a:off x="-214261" y="462625"/>
            <a:ext cx="5323403" cy="4993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/>
          <a:srcRect l="20944" t="10960" r="24721" b="5870"/>
          <a:stretch/>
        </p:blipFill>
        <p:spPr bwMode="auto">
          <a:xfrm rot="5160000">
            <a:off x="4751545" y="140967"/>
            <a:ext cx="5797551" cy="540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" y="4802776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5250"/>
            <a:ext cx="4953794" cy="58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/>
          <a:srcRect l="20213" t="10961" r="23357" b="8203"/>
          <a:stretch/>
        </p:blipFill>
        <p:spPr bwMode="auto">
          <a:xfrm rot="5160000">
            <a:off x="-57410" y="599740"/>
            <a:ext cx="5004260" cy="433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/>
          <a:srcRect l="20769" t="11007" r="23953" b="8995"/>
          <a:stretch/>
        </p:blipFill>
        <p:spPr bwMode="auto">
          <a:xfrm rot="5160000">
            <a:off x="4299932" y="293635"/>
            <a:ext cx="5019951" cy="442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821786" y="4802776"/>
            <a:ext cx="429260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hape 298"/>
          <p:cNvCxnSpPr/>
          <p:nvPr/>
        </p:nvCxnSpPr>
        <p:spPr>
          <a:xfrm>
            <a:off x="160339" y="4787900"/>
            <a:ext cx="88264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" name="Shape 115"/>
          <p:cNvSpPr txBox="1"/>
          <p:nvPr/>
        </p:nvSpPr>
        <p:spPr>
          <a:xfrm>
            <a:off x="85724" y="4846638"/>
            <a:ext cx="2047875" cy="231062"/>
          </a:xfrm>
          <a:prstGeom prst="rect">
            <a:avLst/>
          </a:prstGeom>
          <a:noFill/>
          <a:ln>
            <a:noFill/>
          </a:ln>
        </p:spPr>
        <p:txBody>
          <a:bodyPr lIns="91423" tIns="45699" rIns="91423" bIns="45699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management-academy.fr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9730" y="4819167"/>
            <a:ext cx="3635931" cy="25853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0" algn="r">
              <a:lnSpc>
                <a:spcPct val="90000"/>
              </a:lnSpc>
              <a:buClr>
                <a:schemeClr val="accent5"/>
              </a:buClr>
              <a:buSzPct val="25000"/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Développez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l’Intelligence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émotionnelle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vos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Managers-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clés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06746"/>
            <a:ext cx="2937569" cy="3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3"/>
          <p:cNvGrpSpPr>
            <a:grpSpLocks/>
          </p:cNvGrpSpPr>
          <p:nvPr/>
        </p:nvGrpSpPr>
        <p:grpSpPr bwMode="auto">
          <a:xfrm rot="199310">
            <a:off x="925514" y="84140"/>
            <a:ext cx="8153400" cy="9324975"/>
            <a:chOff x="924899" y="84063"/>
            <a:chExt cx="8153494" cy="9325702"/>
          </a:xfrm>
        </p:grpSpPr>
        <p:pic>
          <p:nvPicPr>
            <p:cNvPr id="4" name="Picture 2" descr="C:\Users\Valérie\Pictures\ControlCenter3\Scan\CCI02122015_00002.bmp"/>
            <p:cNvPicPr>
              <a:picLocks noChangeAspect="1" noChangeArrowheads="1"/>
            </p:cNvPicPr>
            <p:nvPr/>
          </p:nvPicPr>
          <p:blipFill rotWithShape="1">
            <a:blip r:embed="rId3"/>
            <a:srcRect r="2464" b="85091"/>
            <a:stretch/>
          </p:blipFill>
          <p:spPr bwMode="auto">
            <a:xfrm>
              <a:off x="1063435" y="84142"/>
              <a:ext cx="7758202" cy="1562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Valérie\Pictures\ControlCenter3\Scan\CCI02122015_00003.bmp"/>
            <p:cNvPicPr>
              <a:picLocks noChangeAspect="1" noChangeArrowheads="1"/>
            </p:cNvPicPr>
            <p:nvPr/>
          </p:nvPicPr>
          <p:blipFill rotWithShape="1">
            <a:blip r:embed="rId4"/>
            <a:srcRect l="14459" t="10594" r="7114" b="17691"/>
            <a:stretch/>
          </p:blipFill>
          <p:spPr bwMode="auto">
            <a:xfrm rot="21599130">
              <a:off x="2829940" y="1621046"/>
              <a:ext cx="6237359" cy="75126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:\Users\Valérie\Pictures\ControlCenter3\Scan\CCI02122015_00004.bmp"/>
            <p:cNvPicPr>
              <a:picLocks noChangeAspect="1" noChangeArrowheads="1"/>
            </p:cNvPicPr>
            <p:nvPr/>
          </p:nvPicPr>
          <p:blipFill rotWithShape="1">
            <a:blip r:embed="rId5"/>
            <a:srcRect l="13929" t="5411" r="62635" b="22166"/>
            <a:stretch/>
          </p:blipFill>
          <p:spPr bwMode="auto">
            <a:xfrm rot="21599223">
              <a:off x="914313" y="1821071"/>
              <a:ext cx="1863746" cy="75872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20805" y="4802776"/>
            <a:ext cx="4044950" cy="3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273" eaLnBrk="1" hangingPunct="1">
              <a:spcBef>
                <a:spcPts val="975"/>
              </a:spcBef>
              <a:spcAft>
                <a:spcPts val="1099"/>
              </a:spcAft>
              <a:buClr>
                <a:srgbClr val="FFFFFF"/>
              </a:buClr>
              <a:buNone/>
            </a:pPr>
            <a:r>
              <a:rPr lang="en-GB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Les </a:t>
            </a:r>
            <a:r>
              <a:rPr lang="en-GB" alt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Echos</a:t>
            </a:r>
            <a:endParaRPr lang="en-GB" altLang="fr-FR" sz="1600" dirty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6757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199</Words>
  <Application>Microsoft Office PowerPoint</Application>
  <PresentationFormat>Affichage à l'écran (16:9)</PresentationFormat>
  <Paragraphs>50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Monotype Sorts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56</cp:revision>
  <dcterms:created xsi:type="dcterms:W3CDTF">2016-12-13T16:39:50Z</dcterms:created>
  <dcterms:modified xsi:type="dcterms:W3CDTF">2021-12-17T17:35:05Z</dcterms:modified>
</cp:coreProperties>
</file>