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84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1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13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51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3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2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3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18B-43F2-4F49-90EA-3E734AF628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570B-140C-412F-8B05-F8EA896C0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77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0">
            <a:extLst>
              <a:ext uri="{FF2B5EF4-FFF2-40B4-BE49-F238E27FC236}">
                <a16:creationId xmlns:a16="http://schemas.microsoft.com/office/drawing/2014/main" id="{9A7E2942-BDD8-4EB4-9377-5855FAB7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842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8939C62-1560-4691-AAB5-C439894D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1138"/>
            <a:ext cx="89741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ZoneTexte 4"/>
          <p:cNvSpPr txBox="1">
            <a:spLocks noChangeArrowheads="1"/>
          </p:cNvSpPr>
          <p:nvPr/>
        </p:nvSpPr>
        <p:spPr bwMode="auto">
          <a:xfrm>
            <a:off x="5943600" y="6032321"/>
            <a:ext cx="3113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Les Echos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EAE1BF-FFB5-4FF0-985D-C0DB764BFBD3}"/>
              </a:ext>
            </a:extLst>
          </p:cNvPr>
          <p:cNvGrpSpPr/>
          <p:nvPr/>
        </p:nvGrpSpPr>
        <p:grpSpPr>
          <a:xfrm rot="184385">
            <a:off x="1830179" y="318098"/>
            <a:ext cx="6207542" cy="8638728"/>
            <a:chOff x="2936458" y="-1755576"/>
            <a:chExt cx="6207542" cy="8638728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486E78DD-36E5-4093-9360-90B28520C5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3" r="10293"/>
            <a:stretch/>
          </p:blipFill>
          <p:spPr bwMode="auto">
            <a:xfrm>
              <a:off x="2936458" y="-1755576"/>
              <a:ext cx="6207542" cy="4394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592886C-76D8-4FA0-A044-43828024E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1" t="1023" r="10160"/>
            <a:stretch/>
          </p:blipFill>
          <p:spPr bwMode="auto">
            <a:xfrm>
              <a:off x="2963265" y="2564904"/>
              <a:ext cx="6180735" cy="4318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Shape 191">
            <a:extLst>
              <a:ext uri="{FF2B5EF4-FFF2-40B4-BE49-F238E27FC236}">
                <a16:creationId xmlns:a16="http://schemas.microsoft.com/office/drawing/2014/main" id="{05AEFDA3-D964-4A46-88C1-66F1FBA5AA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" y="6530975"/>
            <a:ext cx="9028113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60090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Montaldier</dc:creator>
  <cp:lastModifiedBy>Marc Montaldier</cp:lastModifiedBy>
  <cp:revision>2</cp:revision>
  <dcterms:created xsi:type="dcterms:W3CDTF">2020-10-07T15:33:18Z</dcterms:created>
  <dcterms:modified xsi:type="dcterms:W3CDTF">2020-10-07T15:33:38Z</dcterms:modified>
</cp:coreProperties>
</file>