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10" r:id="rId5"/>
    <p:sldMasterId id="2147483723" r:id="rId6"/>
  </p:sldMasterIdLst>
  <p:sldIdLst>
    <p:sldId id="264" r:id="rId7"/>
    <p:sldId id="314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30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6C8DDC2-19BE-4CF7-84D3-D5C5C13D319D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56CF92E-6A9D-4C45-AA46-1D7CB6DE37F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104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4D9BEF0-A03C-481F-984B-E307FFE15D1F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F480932-04CC-4A7D-A858-F6089DA49FE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10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6AAFE9F-F15C-4A73-852C-B7A5EA392E70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B5E482E-F3D5-414A-8B57-81ED9FC8E8F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2365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5DDC077-77C4-4E47-96C4-3F44D931E561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1EECB63-F44E-48BA-AE56-F565D7095AE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2443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C218D14-8377-45C7-BDA1-742D3D13C6AD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CA3417EC-4339-47E6-BD04-C7812E54A9D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303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C1CAD9F-6E97-4BBD-92EF-7EFDDD8BA0FB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312C283-C229-45FE-895C-E7DDCCE06EC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056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4F4F60D-27AC-41C4-8FC5-5E822ED98570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EC0EE62-7461-4FF7-BA54-EBC5F8E7751F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659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2E3E9D4-501E-4D8C-914E-72B49895B1B2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DBE53C3-29CB-4DDE-9D36-000C99CBDD5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152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D5391A4-6F02-442A-AD95-6250D9E24844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B7199E4-7292-4C74-B3C0-B8A23440A8C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5773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8ED25B8-A212-4A44-9BFF-EBA26178199E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DCB5AA-28C6-4B9B-A15C-8D0286751A0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244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C9AFB4A-ABF8-4A48-A440-1448D3724FBB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076A443F-EE14-4938-97D4-56C1709CA96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0076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74D0205-2031-4F64-AFA9-BCC812AF3BF4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ACBB0C3-F1EE-416B-9277-F415579DAE8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4661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D918F-BA6A-40D5-B6FF-C8D326A8927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60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DA0FA-9349-4DF4-BE0B-1D9394F6BC4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07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D5AB-ADEC-4534-AA7E-E873FA44597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6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CF5EB-D458-418E-9539-D94C729A83D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03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D5256-98C1-4C04-AB95-F7502F61726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95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ADDAB-51E5-4AEC-BA0A-5A199D96E9F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4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EC983-7179-4EE5-8CDA-4FC82D1A4FD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1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D24B5-4E35-4181-9239-82ED9D6E5BA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1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C4A72-5A73-41A0-A07B-E6AB255D587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69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D1387-407F-488C-A10F-3BE3DC48ACE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78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85800"/>
            <a:ext cx="17907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97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C5096-DFCE-40FB-83D7-F8B44C1E9C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7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6EE1B13F-D2DB-4B67-845B-B3658294487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387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78C8514E-DC0C-412D-B1FD-FE4B2E7542A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09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3F267C16-4E3E-41BD-8B03-874B3545424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16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61666935-3352-4147-9163-E7A44662AF4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291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FC243529-DEFB-4C99-B987-F800C2C6E97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5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6FE3C186-1CEE-4603-A209-B1DFF196E15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38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F6311985-AABD-4C08-B886-54430FDCE21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603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82E6610A-9423-4BDA-A44A-C1BEBDDAFA1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03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11FD1B63-DB99-4417-8FA5-99952020686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96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EC351775-47A5-40F6-95D6-59D49B0B72D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13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9FA77B04-8AA3-485E-BC54-D8A24CD7D75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928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pPr>
              <a:defRPr/>
            </a:pPr>
            <a:fld id="{2A370B3B-7D23-40B1-8135-FF4CA93A5C0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68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9166987-3FC9-4C82-8C19-C4E28BDA1B4C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318440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FE5E0E-DB56-460B-9E7E-F7B1F73C830C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599942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FA0FAF-F03F-4E5A-931C-81CADD7C86DC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547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B6743B4-CE68-4A2A-924B-34789AE2EA89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64555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C932AE-104D-44C3-9742-6463F625CD44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940415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AE4B330-3EB1-41BA-BA18-786F251BA391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73872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04256EF-34A5-4E97-8194-EA6B8BC756AD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289450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EE7B4E-C2C4-42AF-A78A-1FC4404B8CAD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973364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FA0077B-3874-40C7-8EDA-74A01920F061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96597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05EA82C-9DC2-46AD-8F5E-D0F97BBD623D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7778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99F7ED6-38BF-4512-9620-FCB1D2FF39DB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925624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920E733-3A9F-4985-829C-D3AE29CB100E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733910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C1A7A-E823-4B75-BC7E-D778B5CDB0D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2506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7CF3E-C63A-41C3-9C9D-5E497B1AB9A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77675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42183-A915-487F-A7EA-CBE09D12AC9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37989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C1BD2-CB7E-4A8C-9129-7DF87C14E8B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966453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18ECB-9670-4746-9EF7-82F1BC33A221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70243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6FC7D-96FC-49DE-BC02-EBBCF2C3746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91318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6DBF5-2D89-405A-BA9B-245DF02A035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33882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6AF23-7DED-411B-8A28-40B6458AE5A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59605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12B2F-1CB7-40D4-98A1-D3734B0C351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521122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267FC-D8A8-45DC-8693-62342B868CC8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08757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51D77-3F15-4F31-8C25-CDD9C136795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9522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9B59F26-626C-4AFB-AC72-A7BA28406EE0}" type="datetimeFigureOut">
              <a:rPr lang="fr-FR"/>
              <a:pPr>
                <a:defRPr/>
              </a:pPr>
              <a:t>12/10/2020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815D449-5B91-4188-A7B2-5286699B159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259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Rectangle 50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5867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CC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6FB72F-DAA4-4688-A035-57845804BF56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0642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Monotype Sort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9FFE6A-93A0-483F-9AF8-711FF49FEBDA}" type="slidenum">
              <a:rPr lang="en-GB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70B3922-B4CB-489B-BB86-15A9C6F67202}" type="slidenum">
              <a:rPr lang="en-GB" altLang="fr-FR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5642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6E209D9E-F958-4C2A-AC77-609169CCB3BF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7592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1"/>
          <a:stretch/>
        </p:blipFill>
        <p:spPr bwMode="auto">
          <a:xfrm>
            <a:off x="2555776" y="6165850"/>
            <a:ext cx="3738664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2" descr="C:\Users\Marc Montaldier\Documents\mes documents\CRESTCOM MARC 30 AOUT 2012 14H40\sessions documents\BPM 4\octobre SF\10A\Fotolia_158257404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73038"/>
            <a:ext cx="9132887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46438"/>
            <a:ext cx="6767513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61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451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457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445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45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4452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10417" r="1611" b="6250"/>
          <a:stretch>
            <a:fillRect/>
          </a:stretch>
        </p:blipFill>
        <p:spPr bwMode="auto">
          <a:xfrm>
            <a:off x="0" y="0"/>
            <a:ext cx="9144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11458" r="1392" b="7292"/>
          <a:stretch>
            <a:fillRect/>
          </a:stretch>
        </p:blipFill>
        <p:spPr bwMode="auto">
          <a:xfrm>
            <a:off x="0" y="4495800"/>
            <a:ext cx="9150350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ZoneTexte 8"/>
          <p:cNvSpPr txBox="1">
            <a:spLocks noChangeArrowheads="1"/>
          </p:cNvSpPr>
          <p:nvPr/>
        </p:nvSpPr>
        <p:spPr bwMode="auto">
          <a:xfrm>
            <a:off x="5181600" y="60198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0" dirty="0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cs typeface="Arial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42009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5475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479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548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48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3280" r="8333" b="18741"/>
          <a:stretch>
            <a:fillRect/>
          </a:stretch>
        </p:blipFill>
        <p:spPr bwMode="auto">
          <a:xfrm>
            <a:off x="0" y="0"/>
            <a:ext cx="456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3647" r="6250" b="18375"/>
          <a:stretch>
            <a:fillRect/>
          </a:stretch>
        </p:blipFill>
        <p:spPr bwMode="auto">
          <a:xfrm>
            <a:off x="4522788" y="0"/>
            <a:ext cx="4621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500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6499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505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650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50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06500" name="Groupe 6"/>
          <p:cNvGrpSpPr>
            <a:grpSpLocks/>
          </p:cNvGrpSpPr>
          <p:nvPr/>
        </p:nvGrpSpPr>
        <p:grpSpPr bwMode="auto">
          <a:xfrm rot="-167545">
            <a:off x="-657225" y="169863"/>
            <a:ext cx="11233150" cy="7180262"/>
            <a:chOff x="-2819399" y="-1234440"/>
            <a:chExt cx="13897100" cy="9311641"/>
          </a:xfrm>
        </p:grpSpPr>
        <p:pic>
          <p:nvPicPr>
            <p:cNvPr id="106502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6" r="17203" b="4167"/>
            <a:stretch>
              <a:fillRect/>
            </a:stretch>
          </p:blipFill>
          <p:spPr bwMode="auto">
            <a:xfrm rot="5400000">
              <a:off x="-3962399" y="-76199"/>
              <a:ext cx="9296400" cy="701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3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6" r="17203" b="5858"/>
            <a:stretch>
              <a:fillRect/>
            </a:stretch>
          </p:blipFill>
          <p:spPr bwMode="auto">
            <a:xfrm rot="5400000">
              <a:off x="2986151" y="-29590"/>
              <a:ext cx="9296400" cy="688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4" name="Text Box 3"/>
          <p:cNvSpPr txBox="1">
            <a:spLocks noChangeArrowheads="1"/>
          </p:cNvSpPr>
          <p:nvPr/>
        </p:nvSpPr>
        <p:spPr bwMode="auto">
          <a:xfrm>
            <a:off x="5410200" y="60198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Enjeux</a:t>
            </a: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 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Echos</a:t>
            </a:r>
            <a:endParaRPr lang="en-GB" altLang="fr-FR" sz="1600" b="0" dirty="0">
              <a:solidFill>
                <a:srgbClr val="808080">
                  <a:lumMod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2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7523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527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752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52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5410200" y="60198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Echos</a:t>
            </a:r>
            <a:endParaRPr lang="en-GB" altLang="fr-FR" sz="1600" b="0" dirty="0">
              <a:solidFill>
                <a:srgbClr val="808080">
                  <a:lumMod val="50000"/>
                </a:srgbClr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5" t="14818" r="46939" b="6754"/>
          <a:stretch/>
        </p:blipFill>
        <p:spPr bwMode="auto">
          <a:xfrm rot="21430977">
            <a:off x="1685810" y="208892"/>
            <a:ext cx="6391390" cy="1868534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3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8547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551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855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55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5410200" y="59436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fr-FR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/>
          <a:srcRect l="36964" t="17238" r="25516" b="41381"/>
          <a:stretch/>
        </p:blipFill>
        <p:spPr bwMode="auto">
          <a:xfrm rot="16438690">
            <a:off x="-255587" y="1489075"/>
            <a:ext cx="7659687" cy="474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77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9571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576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957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57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9572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20833" r="30893" b="9375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ZoneTexte 8"/>
          <p:cNvSpPr txBox="1">
            <a:spLocks noChangeArrowheads="1"/>
          </p:cNvSpPr>
          <p:nvPr/>
        </p:nvSpPr>
        <p:spPr bwMode="auto">
          <a:xfrm>
            <a:off x="5181600" y="58674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0" dirty="0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cs typeface="Arial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121456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0595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599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1060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60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30261" t="11242" r="31228" b="5920"/>
          <a:stretch/>
        </p:blipFill>
        <p:spPr bwMode="auto">
          <a:xfrm rot="151063">
            <a:off x="914400" y="-168275"/>
            <a:ext cx="6400800" cy="719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3"/>
          <p:cNvSpPr txBox="1">
            <a:spLocks noChangeArrowheads="1"/>
          </p:cNvSpPr>
          <p:nvPr/>
        </p:nvSpPr>
        <p:spPr bwMode="auto">
          <a:xfrm>
            <a:off x="4572000" y="5943600"/>
            <a:ext cx="4572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  <a:defRPr/>
            </a:pPr>
            <a:r>
              <a:rPr lang="en-GB" altLang="fr-FR" b="0" dirty="0" err="1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Dynamique</a:t>
            </a:r>
            <a:r>
              <a:rPr lang="en-GB" altLang="fr-FR" b="0" dirty="0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altLang="fr-FR" b="0" dirty="0" err="1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Entrepreneuriale</a:t>
            </a:r>
            <a:endParaRPr lang="en-GB" altLang="fr-FR" sz="1600" b="0" dirty="0">
              <a:solidFill>
                <a:srgbClr val="B2B2B2">
                  <a:lumMod val="50000"/>
                </a:srgbClr>
              </a:solidFill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4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1619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623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1162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162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7763" name="ZoneTexte 8"/>
          <p:cNvSpPr txBox="1">
            <a:spLocks noChangeArrowheads="1"/>
          </p:cNvSpPr>
          <p:nvPr/>
        </p:nvSpPr>
        <p:spPr bwMode="auto">
          <a:xfrm>
            <a:off x="5181600" y="58674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0" dirty="0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cs typeface="Arial" charset="0"/>
              </a:rPr>
              <a:t>Les Echos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5"/>
          <a:srcRect l="9956" t="12500" r="8638" b="11458"/>
          <a:stretch>
            <a:fillRect/>
          </a:stretch>
        </p:blipFill>
        <p:spPr bwMode="auto">
          <a:xfrm rot="5111975">
            <a:off x="-1728787" y="2528888"/>
            <a:ext cx="105918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615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43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647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126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264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5410200" y="55626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Echos</a:t>
            </a:r>
            <a:endParaRPr lang="en-GB" altLang="fr-FR" sz="1600" b="0" dirty="0">
              <a:solidFill>
                <a:srgbClr val="808080">
                  <a:lumMod val="50000"/>
                </a:srgbClr>
              </a:solidFill>
              <a:latin typeface="Arial Narrow" pitchFamily="34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602376">
            <a:off x="1301750" y="112713"/>
            <a:ext cx="4314825" cy="1365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96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5410200" y="56388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Echos</a:t>
            </a:r>
            <a:endParaRPr lang="en-GB" altLang="fr-FR" sz="1600" b="0" dirty="0">
              <a:solidFill>
                <a:srgbClr val="808080">
                  <a:lumMod val="50000"/>
                </a:srgbClr>
              </a:solidFill>
              <a:latin typeface="Arial Narrow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2255" r="11347"/>
          <a:stretch/>
        </p:blipFill>
        <p:spPr>
          <a:xfrm rot="15989998">
            <a:off x="3226594" y="-1264444"/>
            <a:ext cx="2946400" cy="1009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6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3669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671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1367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367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3757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03BE4E-C401-4BBE-B07D-06D7473ED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1">
            <a:extLst>
              <a:ext uri="{FF2B5EF4-FFF2-40B4-BE49-F238E27FC236}">
                <a16:creationId xmlns:a16="http://schemas.microsoft.com/office/drawing/2014/main" id="{19D0DFD8-982F-4D3E-8830-3D17893B6910}"/>
              </a:ext>
            </a:extLst>
          </p:cNvPr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A662389-F783-4769-A28E-41873E16469A}"/>
                </a:ext>
              </a:extLst>
            </p:cNvPr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e 2">
              <a:extLst>
                <a:ext uri="{FF2B5EF4-FFF2-40B4-BE49-F238E27FC236}">
                  <a16:creationId xmlns:a16="http://schemas.microsoft.com/office/drawing/2014/main" id="{B3AD1283-2483-4A6F-B057-C3C55C8EC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BF071570-B7C0-4E2A-9F54-23F67CDF5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23578C98-4A3C-46CC-9451-B61362DC7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" name="Groupe 4"/>
          <p:cNvGrpSpPr/>
          <p:nvPr/>
        </p:nvGrpSpPr>
        <p:grpSpPr>
          <a:xfrm>
            <a:off x="0" y="5720"/>
            <a:ext cx="5364088" cy="7708314"/>
            <a:chOff x="0" y="5720"/>
            <a:chExt cx="5364088" cy="7708314"/>
          </a:xfrm>
        </p:grpSpPr>
        <p:grpSp>
          <p:nvGrpSpPr>
            <p:cNvPr id="4" name="Groupe 3"/>
            <p:cNvGrpSpPr/>
            <p:nvPr/>
          </p:nvGrpSpPr>
          <p:grpSpPr>
            <a:xfrm>
              <a:off x="0" y="5720"/>
              <a:ext cx="5364088" cy="7386711"/>
              <a:chOff x="0" y="5720"/>
              <a:chExt cx="5364088" cy="7386711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91" r="10396" b="3035"/>
              <a:stretch/>
            </p:blipFill>
            <p:spPr bwMode="auto">
              <a:xfrm>
                <a:off x="0" y="5720"/>
                <a:ext cx="5364088" cy="36823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2" t="1250" r="10513"/>
              <a:stretch/>
            </p:blipFill>
            <p:spPr bwMode="auto">
              <a:xfrm>
                <a:off x="35496" y="3645024"/>
                <a:ext cx="5328592" cy="37474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9" t="45450" r="10162" b="10294"/>
            <a:stretch/>
          </p:blipFill>
          <p:spPr bwMode="auto">
            <a:xfrm>
              <a:off x="35496" y="6024466"/>
              <a:ext cx="5328592" cy="1689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8530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>
                <a:solidFill>
                  <a:srgbClr val="000000"/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B8F0B9-AB3A-4193-9714-B908CC33D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78" t="4445" r="15833"/>
          <a:stretch/>
        </p:blipFill>
        <p:spPr>
          <a:xfrm rot="16042294">
            <a:off x="956803" y="-1808511"/>
            <a:ext cx="6780848" cy="102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00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7283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287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9728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728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5"/>
          <a:srcRect l="21875" t="3368" r="6250" b="11127"/>
          <a:stretch>
            <a:fillRect/>
          </a:stretch>
        </p:blipFill>
        <p:spPr bwMode="auto">
          <a:xfrm rot="174421">
            <a:off x="3719513" y="-160338"/>
            <a:ext cx="4862512" cy="1028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428" name="ZoneTexte 8"/>
          <p:cNvSpPr txBox="1">
            <a:spLocks noChangeArrowheads="1"/>
          </p:cNvSpPr>
          <p:nvPr/>
        </p:nvSpPr>
        <p:spPr bwMode="auto">
          <a:xfrm>
            <a:off x="152400" y="60198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0" dirty="0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cs typeface="Arial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274749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307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311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9831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31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57349" name="Picture 5"/>
          <p:cNvPicPr>
            <a:picLocks noChangeAspect="1" noChangeArrowheads="1"/>
          </p:cNvPicPr>
          <p:nvPr/>
        </p:nvPicPr>
        <p:blipFill rotWithShape="1">
          <a:blip r:embed="rId5"/>
          <a:srcRect l="12981" t="23695" r="27441" b="9042"/>
          <a:stretch/>
        </p:blipFill>
        <p:spPr bwMode="auto">
          <a:xfrm rot="224293">
            <a:off x="23813" y="584200"/>
            <a:ext cx="8991600" cy="570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4451" name="ZoneTexte 8"/>
          <p:cNvSpPr txBox="1">
            <a:spLocks noChangeArrowheads="1"/>
          </p:cNvSpPr>
          <p:nvPr/>
        </p:nvSpPr>
        <p:spPr bwMode="auto">
          <a:xfrm>
            <a:off x="5105400" y="60960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0" dirty="0">
                <a:solidFill>
                  <a:srgbClr val="B2B2B2">
                    <a:lumMod val="50000"/>
                  </a:srgbClr>
                </a:solidFill>
                <a:latin typeface="Arial Narrow" pitchFamily="34" charset="0"/>
                <a:cs typeface="Arial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19634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9331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335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9933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33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8362">
            <a:off x="-98425" y="533400"/>
            <a:ext cx="9786938" cy="590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5410200" y="6172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Echos</a:t>
            </a:r>
            <a:endParaRPr lang="en-GB" altLang="fr-FR" sz="1600" b="0" dirty="0">
              <a:solidFill>
                <a:srgbClr val="808080">
                  <a:lumMod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7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0355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359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036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036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5410200" y="60198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  <a:ea typeface="Lucida Sans Unicode" pitchFamily="34" charset="0"/>
              </a:rPr>
              <a:t>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  <a:ea typeface="Lucida Sans Unicode" pitchFamily="34" charset="0"/>
              </a:rPr>
              <a:t>Echos</a:t>
            </a: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  <a:ea typeface="Lucida Sans Unicode" pitchFamily="34" charset="0"/>
              </a:rPr>
              <a:t>  -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5"/>
          <a:srcRect l="31982" t="15279" r="34662" b="12698"/>
          <a:stretch>
            <a:fillRect/>
          </a:stretch>
        </p:blipFill>
        <p:spPr bwMode="auto">
          <a:xfrm rot="15957163">
            <a:off x="1509713" y="38100"/>
            <a:ext cx="5297488" cy="658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91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1379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383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138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138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5410200" y="60960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fr-FR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/>
          <a:srcRect l="41283" t="11893" r="30606" b="54226"/>
          <a:stretch/>
        </p:blipFill>
        <p:spPr bwMode="auto">
          <a:xfrm rot="15996218">
            <a:off x="407194" y="1153319"/>
            <a:ext cx="6738938" cy="456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74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03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407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240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0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30088" r="42972" b="25000"/>
          <a:stretch/>
        </p:blipFill>
        <p:spPr>
          <a:xfrm rot="5239310">
            <a:off x="1618456" y="-977106"/>
            <a:ext cx="6057900" cy="948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5410200" y="60198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rgbClr val="808080">
                    <a:lumMod val="50000"/>
                  </a:srgb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384707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3427" name="Groupe 1"/>
          <p:cNvGrpSpPr>
            <a:grpSpLocks/>
          </p:cNvGrpSpPr>
          <p:nvPr/>
        </p:nvGrpSpPr>
        <p:grpSpPr bwMode="auto">
          <a:xfrm>
            <a:off x="0" y="6381750"/>
            <a:ext cx="9144000" cy="471488"/>
            <a:chOff x="0" y="6381750"/>
            <a:chExt cx="9144000" cy="472206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0" y="6381750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430" name="Groupe 2"/>
            <p:cNvGrpSpPr>
              <a:grpSpLocks/>
            </p:cNvGrpSpPr>
            <p:nvPr/>
          </p:nvGrpSpPr>
          <p:grpSpPr bwMode="auto">
            <a:xfrm>
              <a:off x="179512" y="6484938"/>
              <a:ext cx="8929563" cy="369018"/>
              <a:chOff x="179512" y="6484938"/>
              <a:chExt cx="8929563" cy="369018"/>
            </a:xfrm>
          </p:grpSpPr>
          <p:pic>
            <p:nvPicPr>
              <p:cNvPr id="10343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150" y="6484938"/>
                <a:ext cx="803592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43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6525344"/>
                <a:ext cx="3962400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20833" r="24451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851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Default Design">
  <a:themeElements>
    <a:clrScheme name="">
      <a:dk1>
        <a:srgbClr val="0000CC"/>
      </a:dk1>
      <a:lt1>
        <a:srgbClr val="FFFFFF"/>
      </a:lt1>
      <a:dk2>
        <a:srgbClr val="660066"/>
      </a:dk2>
      <a:lt2>
        <a:srgbClr val="B2B2B2"/>
      </a:lt2>
      <a:accent1>
        <a:srgbClr val="00CC99"/>
      </a:accent1>
      <a:accent2>
        <a:srgbClr val="3333CC"/>
      </a:accent2>
      <a:accent3>
        <a:srgbClr val="FFFFFF"/>
      </a:accent3>
      <a:accent4>
        <a:srgbClr val="0000AE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34</Words>
  <Application>Microsoft Office PowerPoint</Application>
  <PresentationFormat>Affichage à l'écran (4:3)</PresentationFormat>
  <Paragraphs>16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Calibri</vt:lpstr>
      <vt:lpstr>Monotype Sorts</vt:lpstr>
      <vt:lpstr>Times New Roman</vt:lpstr>
      <vt:lpstr>Thème Office</vt:lpstr>
      <vt:lpstr>1_Thème Office</vt:lpstr>
      <vt:lpstr>9_Default Design</vt:lpstr>
      <vt:lpstr>3_Office Theme</vt:lpstr>
      <vt:lpstr>4_Office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14</cp:revision>
  <dcterms:created xsi:type="dcterms:W3CDTF">2018-09-28T16:34:09Z</dcterms:created>
  <dcterms:modified xsi:type="dcterms:W3CDTF">2020-10-12T13:14:28Z</dcterms:modified>
</cp:coreProperties>
</file>