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1" r:id="rId2"/>
    <p:sldMasterId id="2147483685" r:id="rId3"/>
    <p:sldMasterId id="2147483697" r:id="rId4"/>
    <p:sldMasterId id="2147483709" r:id="rId5"/>
    <p:sldMasterId id="2147483673" r:id="rId6"/>
    <p:sldMasterId id="2147483660" r:id="rId7"/>
    <p:sldMasterId id="2147483733" r:id="rId8"/>
    <p:sldMasterId id="2147483758" r:id="rId9"/>
    <p:sldMasterId id="2147483771" r:id="rId10"/>
  </p:sldMasterIdLst>
  <p:notesMasterIdLst>
    <p:notesMasterId r:id="rId41"/>
  </p:notesMasterIdLst>
  <p:sldIdLst>
    <p:sldId id="411" r:id="rId11"/>
    <p:sldId id="419" r:id="rId12"/>
    <p:sldId id="379" r:id="rId13"/>
    <p:sldId id="345" r:id="rId14"/>
    <p:sldId id="346" r:id="rId15"/>
    <p:sldId id="378" r:id="rId16"/>
    <p:sldId id="348" r:id="rId17"/>
    <p:sldId id="349" r:id="rId18"/>
    <p:sldId id="350" r:id="rId19"/>
    <p:sldId id="351" r:id="rId20"/>
    <p:sldId id="352" r:id="rId21"/>
    <p:sldId id="383" r:id="rId22"/>
    <p:sldId id="324" r:id="rId23"/>
    <p:sldId id="325" r:id="rId24"/>
    <p:sldId id="389" r:id="rId25"/>
    <p:sldId id="390" r:id="rId26"/>
    <p:sldId id="384" r:id="rId27"/>
    <p:sldId id="370" r:id="rId28"/>
    <p:sldId id="371" r:id="rId29"/>
    <p:sldId id="372" r:id="rId30"/>
    <p:sldId id="373" r:id="rId31"/>
    <p:sldId id="374" r:id="rId32"/>
    <p:sldId id="375" r:id="rId33"/>
    <p:sldId id="376" r:id="rId34"/>
    <p:sldId id="377" r:id="rId35"/>
    <p:sldId id="396" r:id="rId36"/>
    <p:sldId id="397" r:id="rId37"/>
    <p:sldId id="398" r:id="rId38"/>
    <p:sldId id="399" r:id="rId39"/>
    <p:sldId id="400" r:id="rId4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88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4BFF1-9BC6-47A5-A2D7-EF1D09F2A300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0BE1D-E1A3-4524-88EA-1976B8A3E9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705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0BE1D-E1A3-4524-88EA-1976B8A3E9B1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35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17/09/2020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17/09/2020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B5F09-114D-4633-9D29-5C1D92007628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6559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7938" y="685800"/>
            <a:ext cx="1787525" cy="5402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85800"/>
            <a:ext cx="5214938" cy="5402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EB92D-CEF2-4A36-B7C6-4CB61E92FBC4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1069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154863" cy="11350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981200"/>
            <a:ext cx="7154863" cy="41068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6F335-86C5-4997-AFF2-7D970E9A734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1674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8941-E481-4501-BC76-B257DC5BD7C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17/09/2020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3A55-5D88-4F46-B1C1-91586FD5A57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155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8941-E481-4501-BC76-B257DC5BD7C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17/09/2020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3A55-5D88-4F46-B1C1-91586FD5A57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994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8941-E481-4501-BC76-B257DC5BD7C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17/09/2020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3A55-5D88-4F46-B1C1-91586FD5A57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9607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8941-E481-4501-BC76-B257DC5BD7C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17/09/2020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3A55-5D88-4F46-B1C1-91586FD5A57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987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8941-E481-4501-BC76-B257DC5BD7C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17/09/2020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3A55-5D88-4F46-B1C1-91586FD5A57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505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8941-E481-4501-BC76-B257DC5BD7C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17/09/2020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3A55-5D88-4F46-B1C1-91586FD5A57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9607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8941-E481-4501-BC76-B257DC5BD7C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17/09/2020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3A55-5D88-4F46-B1C1-91586FD5A57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8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17/09/2020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8941-E481-4501-BC76-B257DC5BD7C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17/09/2020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3A55-5D88-4F46-B1C1-91586FD5A57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243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8941-E481-4501-BC76-B257DC5BD7C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17/09/2020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3A55-5D88-4F46-B1C1-91586FD5A57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495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8941-E481-4501-BC76-B257DC5BD7C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17/09/2020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3A55-5D88-4F46-B1C1-91586FD5A57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50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8941-E481-4501-BC76-B257DC5BD7C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17/09/2020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3A55-5D88-4F46-B1C1-91586FD5A57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74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17/09/2020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0FE14-E4D2-46E2-B313-89E037D023C3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040D9B-86C8-4D3D-8F17-1CAE907FF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0FE14-E4D2-46E2-B313-89E037D023C3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040D9B-86C8-4D3D-8F17-1CAE907FF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0FE14-E4D2-46E2-B313-89E037D023C3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040D9B-86C8-4D3D-8F17-1CAE907FF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0FE14-E4D2-46E2-B313-89E037D023C3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040D9B-86C8-4D3D-8F17-1CAE907FF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0FE14-E4D2-46E2-B313-89E037D023C3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040D9B-86C8-4D3D-8F17-1CAE907FF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0FE14-E4D2-46E2-B313-89E037D023C3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040D9B-86C8-4D3D-8F17-1CAE907FF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0FE14-E4D2-46E2-B313-89E037D023C3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040D9B-86C8-4D3D-8F17-1CAE907FF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17/09/2020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0FE14-E4D2-46E2-B313-89E037D023C3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040D9B-86C8-4D3D-8F17-1CAE907FF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0FE14-E4D2-46E2-B313-89E037D023C3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040D9B-86C8-4D3D-8F17-1CAE907FF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0FE14-E4D2-46E2-B313-89E037D023C3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040D9B-86C8-4D3D-8F17-1CAE907FF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0FE14-E4D2-46E2-B313-89E037D023C3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040D9B-86C8-4D3D-8F17-1CAE907FF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583B-09B6-4AF9-A88A-DE7D7868FCF5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7AC4-A930-4211-A0AB-F73EAC53BA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583B-09B6-4AF9-A88A-DE7D7868FCF5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7AC4-A930-4211-A0AB-F73EAC53BA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583B-09B6-4AF9-A88A-DE7D7868FCF5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7AC4-A930-4211-A0AB-F73EAC53BA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583B-09B6-4AF9-A88A-DE7D7868FCF5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7AC4-A930-4211-A0AB-F73EAC53BA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583B-09B6-4AF9-A88A-DE7D7868FCF5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7AC4-A930-4211-A0AB-F73EAC53BA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583B-09B6-4AF9-A88A-DE7D7868FCF5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7AC4-A930-4211-A0AB-F73EAC53BA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17/09/2020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583B-09B6-4AF9-A88A-DE7D7868FCF5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7AC4-A930-4211-A0AB-F73EAC53BA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583B-09B6-4AF9-A88A-DE7D7868FCF5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7AC4-A930-4211-A0AB-F73EAC53BA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583B-09B6-4AF9-A88A-DE7D7868FCF5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7AC4-A930-4211-A0AB-F73EAC53BA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583B-09B6-4AF9-A88A-DE7D7868FCF5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7AC4-A930-4211-A0AB-F73EAC53BA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583B-09B6-4AF9-A88A-DE7D7868FCF5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7AC4-A930-4211-A0AB-F73EAC53BA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71BF-2405-4201-89FC-C98973C32193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B2-D906-4173-837D-95210A04D32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71BF-2405-4201-89FC-C98973C32193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B2-D906-4173-837D-95210A04D32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71BF-2405-4201-89FC-C98973C32193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B2-D906-4173-837D-95210A04D32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71BF-2405-4201-89FC-C98973C32193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B2-D906-4173-837D-95210A04D32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71BF-2405-4201-89FC-C98973C32193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B2-D906-4173-837D-95210A04D32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17/09/2020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71BF-2405-4201-89FC-C98973C32193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B2-D906-4173-837D-95210A04D32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71BF-2405-4201-89FC-C98973C32193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B2-D906-4173-837D-95210A04D32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71BF-2405-4201-89FC-C98973C32193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B2-D906-4173-837D-95210A04D32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71BF-2405-4201-89FC-C98973C32193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B2-D906-4173-837D-95210A04D32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71BF-2405-4201-89FC-C98973C32193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B2-D906-4173-837D-95210A04D32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71BF-2405-4201-89FC-C98973C32193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B2-D906-4173-837D-95210A04D32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84F4-96D6-412F-9F2D-371C145E2F81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48DB-74D9-4B44-9EF7-EE7CE31013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84F4-96D6-412F-9F2D-371C145E2F81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48DB-74D9-4B44-9EF7-EE7CE31013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84F4-96D6-412F-9F2D-371C145E2F81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48DB-74D9-4B44-9EF7-EE7CE31013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84F4-96D6-412F-9F2D-371C145E2F81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48DB-74D9-4B44-9EF7-EE7CE31013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17/09/2020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84F4-96D6-412F-9F2D-371C145E2F81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48DB-74D9-4B44-9EF7-EE7CE31013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84F4-96D6-412F-9F2D-371C145E2F81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48DB-74D9-4B44-9EF7-EE7CE31013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84F4-96D6-412F-9F2D-371C145E2F81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48DB-74D9-4B44-9EF7-EE7CE31013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84F4-96D6-412F-9F2D-371C145E2F81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48DB-74D9-4B44-9EF7-EE7CE31013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84F4-96D6-412F-9F2D-371C145E2F81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48DB-74D9-4B44-9EF7-EE7CE31013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84F4-96D6-412F-9F2D-371C145E2F81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48DB-74D9-4B44-9EF7-EE7CE31013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84F4-96D6-412F-9F2D-371C145E2F81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48DB-74D9-4B44-9EF7-EE7CE31013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4E8B-C7D8-4D93-B982-A30259714E5D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4AAD-A187-4AB8-860A-68C45FFA1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4E8B-C7D8-4D93-B982-A30259714E5D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4AAD-A187-4AB8-860A-68C45FFA1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4E8B-C7D8-4D93-B982-A30259714E5D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4AAD-A187-4AB8-860A-68C45FFA1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17/09/2020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4E8B-C7D8-4D93-B982-A30259714E5D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4AAD-A187-4AB8-860A-68C45FFA1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4E8B-C7D8-4D93-B982-A30259714E5D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4AAD-A187-4AB8-860A-68C45FFA1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4E8B-C7D8-4D93-B982-A30259714E5D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4AAD-A187-4AB8-860A-68C45FFA1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4E8B-C7D8-4D93-B982-A30259714E5D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4AAD-A187-4AB8-860A-68C45FFA1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4E8B-C7D8-4D93-B982-A30259714E5D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4AAD-A187-4AB8-860A-68C45FFA1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4E8B-C7D8-4D93-B982-A30259714E5D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4AAD-A187-4AB8-860A-68C45FFA1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4E8B-C7D8-4D93-B982-A30259714E5D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4AAD-A187-4AB8-860A-68C45FFA1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4E8B-C7D8-4D93-B982-A30259714E5D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4AAD-A187-4AB8-860A-68C45FFA1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9583-EBB4-4B7B-ADCA-564FAFF3672B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E840-42D1-4B10-AC6A-3D0DA9CF83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9583-EBB4-4B7B-ADCA-564FAFF3672B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E840-42D1-4B10-AC6A-3D0DA9CF83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17/09/2020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9583-EBB4-4B7B-ADCA-564FAFF3672B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E840-42D1-4B10-AC6A-3D0DA9CF83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9583-EBB4-4B7B-ADCA-564FAFF3672B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E840-42D1-4B10-AC6A-3D0DA9CF83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9583-EBB4-4B7B-ADCA-564FAFF3672B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E840-42D1-4B10-AC6A-3D0DA9CF83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9583-EBB4-4B7B-ADCA-564FAFF3672B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E840-42D1-4B10-AC6A-3D0DA9CF83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9583-EBB4-4B7B-ADCA-564FAFF3672B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E840-42D1-4B10-AC6A-3D0DA9CF83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9583-EBB4-4B7B-ADCA-564FAFF3672B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E840-42D1-4B10-AC6A-3D0DA9CF83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9583-EBB4-4B7B-ADCA-564FAFF3672B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E840-42D1-4B10-AC6A-3D0DA9CF83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9583-EBB4-4B7B-ADCA-564FAFF3672B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E840-42D1-4B10-AC6A-3D0DA9CF83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9583-EBB4-4B7B-ADCA-564FAFF3672B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E840-42D1-4B10-AC6A-3D0DA9CF83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569F5-B23F-4AF5-9FF1-3C44571FC79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9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17/09/2020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07BF4-02AF-4A59-AEA2-761910087C7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5532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B4141-67F1-4FF9-90CE-23F5FD451EC2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9580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04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5020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537AC-1D61-46E5-B8DC-C7A36D0435C8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050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9F3E3-1582-44CE-9A02-77D4B6452CDD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5704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524DA-1FE9-4653-8DE5-54BEF43EC57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8465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50BD2-06CA-49B7-BB30-3EAB46FF8F03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6012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9F823-DF86-4B0E-90DE-5A1FF930D62C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9645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30222-1156-4727-90BC-97D8EA7E74D1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6571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63067-904D-480E-98BC-021EA20D2D94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6290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7938" y="685800"/>
            <a:ext cx="1787525" cy="5402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85800"/>
            <a:ext cx="5214938" cy="5402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C616B-2295-4D9E-86DE-687E376DCA66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278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17/09/2020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154863" cy="11350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981200"/>
            <a:ext cx="7154863" cy="41068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BD903-73EE-4B26-9BEF-692BAB8D9ED3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1927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379D5-9CB7-47EF-B70B-56E7368F337D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7329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4083A-1AC9-4830-862C-529340D12EEE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9883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B74DF-687F-4A5F-BE94-4481017EE8FE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8766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04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5020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AC581-8F33-43F5-A244-435013B8B2D6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0172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91F74-D43D-41E2-A8FC-FD512546889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9218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8C1C0-989C-40CB-8FA7-2825CF50EE51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4286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CE3C2-F53C-441E-833B-FB4AFEB07C8B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2885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F5C94-4518-4CD0-8F4D-96B923D55EA8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0987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FB023-8C7E-410B-8EA9-6EA0C57ED8A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144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17/09/2020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8941-E481-4501-BC76-B257DC5BD7C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17/09/2020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93A55-5D88-4F46-B1C1-91586FD5A57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9583B-09B6-4AF9-A88A-DE7D7868FCF5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B7AC4-A930-4211-A0AB-F73EAC53BA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F71BF-2405-4201-89FC-C98973C32193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D64B2-D906-4173-837D-95210A04D32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084F4-96D6-412F-9F2D-371C145E2F81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048DB-74D9-4B44-9EF7-EE7CE31013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54E8B-C7D8-4D93-B982-A30259714E5D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04AAD-A187-4AB8-860A-68C45FFA1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B9583-EBB4-4B7B-ADCA-564FAFF3672B}" type="datetimeFigureOut">
              <a:rPr lang="fr-FR" smtClean="0"/>
              <a:pPr/>
              <a:t>17/09/2020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3E840-42D1-4B10-AC6A-3D0DA9CF83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85800"/>
            <a:ext cx="7154863" cy="1135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54863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plan de texte</a:t>
            </a:r>
          </a:p>
          <a:p>
            <a:pPr lvl="1"/>
            <a:r>
              <a:rPr lang="en-GB"/>
              <a:t>Second niveau de plan</a:t>
            </a:r>
          </a:p>
          <a:p>
            <a:pPr lvl="2"/>
            <a:r>
              <a:rPr lang="en-GB"/>
              <a:t>Troisième niveau de plan</a:t>
            </a:r>
          </a:p>
          <a:p>
            <a:pPr lvl="3"/>
            <a:r>
              <a:rPr lang="en-GB"/>
              <a:t>Quatrième niveau de plan</a:t>
            </a:r>
          </a:p>
          <a:p>
            <a:pPr lvl="4"/>
            <a:r>
              <a:rPr lang="en-GB"/>
              <a:t>Cinquième niveau de plan</a:t>
            </a:r>
          </a:p>
          <a:p>
            <a:pPr lvl="4"/>
            <a:r>
              <a:rPr lang="en-GB"/>
              <a:t>Sixième niveau de plan</a:t>
            </a:r>
          </a:p>
          <a:p>
            <a:pPr lvl="4"/>
            <a:r>
              <a:rPr lang="en-GB"/>
              <a:t>Septième niveau de plan</a:t>
            </a:r>
          </a:p>
          <a:p>
            <a:pPr lvl="4"/>
            <a:r>
              <a:rPr lang="en-GB"/>
              <a:t>Huitième niveau de plan</a:t>
            </a:r>
          </a:p>
          <a:p>
            <a:pPr lvl="4"/>
            <a:r>
              <a:rPr lang="en-GB"/>
              <a:t>Neuvième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629400" y="5867400"/>
            <a:ext cx="18970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CC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45D4E053-3342-4D0B-8AE1-2ABFECF15939}" type="slidenum">
              <a:rPr lang="en-GB"/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07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2pPr>
      <a:lvl3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3pPr>
      <a:lvl4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4pPr>
      <a:lvl5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5pPr>
      <a:lvl6pPr marL="4572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6pPr>
      <a:lvl7pPr marL="9144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7pPr>
      <a:lvl8pPr marL="13716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8pPr>
      <a:lvl9pPr marL="18288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9pPr>
    </p:titleStyle>
    <p:bodyStyle>
      <a:lvl1pPr marL="277813" indent="-277813" algn="l" defTabSz="449263" rtl="0" eaLnBrk="0" fontAlgn="base" hangingPunct="0">
        <a:lnSpc>
          <a:spcPct val="70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Monotype Sorts" pitchFamily="2" charset="2"/>
        <a:buChar char="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1pPr>
      <a:lvl2pPr marL="6858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3pPr>
      <a:lvl4pPr marL="1535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4pPr>
      <a:lvl5pPr marL="19923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5pPr>
      <a:lvl6pPr marL="24495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067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3639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21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85800"/>
            <a:ext cx="7154863" cy="1135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54863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plan de texte</a:t>
            </a:r>
          </a:p>
          <a:p>
            <a:pPr lvl="1"/>
            <a:r>
              <a:rPr lang="en-GB"/>
              <a:t>Second niveau de plan</a:t>
            </a:r>
          </a:p>
          <a:p>
            <a:pPr lvl="2"/>
            <a:r>
              <a:rPr lang="en-GB"/>
              <a:t>Troisième niveau de plan</a:t>
            </a:r>
          </a:p>
          <a:p>
            <a:pPr lvl="3"/>
            <a:r>
              <a:rPr lang="en-GB"/>
              <a:t>Quatrième niveau de plan</a:t>
            </a:r>
          </a:p>
          <a:p>
            <a:pPr lvl="4"/>
            <a:r>
              <a:rPr lang="en-GB"/>
              <a:t>Cinquième niveau de plan</a:t>
            </a:r>
          </a:p>
          <a:p>
            <a:pPr lvl="4"/>
            <a:r>
              <a:rPr lang="en-GB"/>
              <a:t>Sixième niveau de plan</a:t>
            </a:r>
          </a:p>
          <a:p>
            <a:pPr lvl="4"/>
            <a:r>
              <a:rPr lang="en-GB"/>
              <a:t>Septième niveau de plan</a:t>
            </a:r>
          </a:p>
          <a:p>
            <a:pPr lvl="4"/>
            <a:r>
              <a:rPr lang="en-GB"/>
              <a:t>Huitième niveau de plan</a:t>
            </a:r>
          </a:p>
          <a:p>
            <a:pPr lvl="4"/>
            <a:r>
              <a:rPr lang="en-GB"/>
              <a:t>Neuvième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629400" y="5867400"/>
            <a:ext cx="18970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CC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6FBBDA87-616D-445F-8210-7288B8FB7B7C}" type="slidenum">
              <a:rPr lang="en-GB"/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8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2pPr>
      <a:lvl3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3pPr>
      <a:lvl4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4pPr>
      <a:lvl5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5pPr>
      <a:lvl6pPr marL="4572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6pPr>
      <a:lvl7pPr marL="9144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7pPr>
      <a:lvl8pPr marL="13716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8pPr>
      <a:lvl9pPr marL="18288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9pPr>
    </p:titleStyle>
    <p:bodyStyle>
      <a:lvl1pPr marL="277813" indent="-277813" algn="l" defTabSz="449263" rtl="0" eaLnBrk="0" fontAlgn="base" hangingPunct="0">
        <a:lnSpc>
          <a:spcPct val="70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Monotype Sorts" pitchFamily="2" charset="2"/>
        <a:buChar char="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1pPr>
      <a:lvl2pPr marL="6858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3pPr>
      <a:lvl4pPr marL="1535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4pPr>
      <a:lvl5pPr marL="19923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5pPr>
      <a:lvl6pPr marL="24495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067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3639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21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c Montaldier\Documents\mes documents\CRESTCOM MARC 30 AOUT 2012 14H40\sessions documents\BPM 4\septembre\9A\Fotolia_81772722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87799"/>
            <a:ext cx="9098979" cy="587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79" name="Zone de texte 2"/>
          <p:cNvSpPr txBox="1">
            <a:spLocks noChangeArrowheads="1"/>
          </p:cNvSpPr>
          <p:nvPr/>
        </p:nvSpPr>
        <p:spPr bwMode="auto">
          <a:xfrm>
            <a:off x="9525" y="42863"/>
            <a:ext cx="9134475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fr-FR" altLang="fr-FR" sz="3500" b="0">
                <a:solidFill>
                  <a:srgbClr val="808080"/>
                </a:solidFill>
                <a:latin typeface="Futura-Condensed-Normal" pitchFamily="2" charset="0"/>
              </a:rPr>
              <a:t>M A N A G E M E N T</a:t>
            </a:r>
            <a:r>
              <a:rPr lang="fr-FR" altLang="fr-FR" sz="3500" b="0">
                <a:latin typeface="Futura-Condensed-Normal" pitchFamily="2" charset="0"/>
              </a:rPr>
              <a:t>   </a:t>
            </a:r>
            <a:r>
              <a:rPr lang="fr-FR" altLang="fr-FR" sz="3500" b="0">
                <a:solidFill>
                  <a:srgbClr val="FF0000"/>
                </a:solidFill>
                <a:latin typeface="Futura-Condensed-Normal" pitchFamily="2" charset="0"/>
              </a:rPr>
              <a:t>A C A D E M Y</a:t>
            </a:r>
            <a:r>
              <a:rPr lang="fr-FR" altLang="fr-FR" sz="2000" b="0">
                <a:solidFill>
                  <a:srgbClr val="FF0000"/>
                </a:solidFill>
                <a:latin typeface="Futura-Condensed-Normal" pitchFamily="2" charset="0"/>
              </a:rPr>
              <a:t>®</a:t>
            </a:r>
            <a:r>
              <a:rPr lang="fr-FR" altLang="fr-FR" sz="3500" b="0">
                <a:solidFill>
                  <a:srgbClr val="FF0000"/>
                </a:solidFill>
                <a:latin typeface="Futura-Condensed-Normal" pitchFamily="2" charset="0"/>
              </a:rPr>
              <a:t> 		</a:t>
            </a:r>
            <a:r>
              <a:rPr lang="fr-FR" altLang="fr-FR" sz="2000" b="0">
                <a:solidFill>
                  <a:srgbClr val="FF0000"/>
                </a:solidFill>
                <a:latin typeface="Futura-Condensed-Normal" pitchFamily="2" charset="0"/>
              </a:rPr>
              <a:t>SAVOIR-FAIRE</a:t>
            </a:r>
            <a:endParaRPr lang="fr-FR" alt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960" y="497730"/>
            <a:ext cx="4419600" cy="624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6" descr="3 certifs 2020">
            <a:extLst>
              <a:ext uri="{FF2B5EF4-FFF2-40B4-BE49-F238E27FC236}">
                <a16:creationId xmlns:a16="http://schemas.microsoft.com/office/drawing/2014/main" id="{41417426-16F6-4E8F-BD71-165457724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6354763"/>
            <a:ext cx="25273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152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Connecteur droit 6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 l="25183" t="34617" r="53734" b="8333"/>
          <a:stretch>
            <a:fillRect/>
          </a:stretch>
        </p:blipFill>
        <p:spPr bwMode="auto">
          <a:xfrm rot="233609">
            <a:off x="2499550" y="572026"/>
            <a:ext cx="3835093" cy="5834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5877272"/>
            <a:ext cx="1529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49263">
              <a:lnSpc>
                <a:spcPct val="90000"/>
              </a:lnSpc>
              <a:buClr>
                <a:srgbClr val="0000CC"/>
              </a:buClr>
              <a:buSzPct val="100000"/>
              <a:buFont typeface="Times New Roman" pitchFamily="18" charset="0"/>
              <a:buNone/>
            </a:pPr>
            <a:r>
              <a:rPr lang="en-GB" sz="2000" b="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L’Entreprise</a:t>
            </a:r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 – </a:t>
            </a:r>
            <a:endParaRPr lang="fr-FR" sz="2000" b="0" dirty="0">
              <a:solidFill>
                <a:schemeClr val="bg1">
                  <a:lumMod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5496" y="5949280"/>
            <a:ext cx="30633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49263">
              <a:lnSpc>
                <a:spcPct val="90000"/>
              </a:lnSpc>
              <a:buClr>
                <a:srgbClr val="0000CC"/>
              </a:buClr>
              <a:buSzPct val="100000"/>
              <a:buFont typeface="Times New Roman" pitchFamily="18" charset="0"/>
              <a:buNone/>
            </a:pPr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Management – </a:t>
            </a:r>
            <a:endParaRPr lang="fr-FR" sz="2000" b="0" dirty="0">
              <a:solidFill>
                <a:schemeClr val="bg1">
                  <a:lumMod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 l="3125" t="16985" r="16667" b="20937"/>
          <a:stretch>
            <a:fillRect/>
          </a:stretch>
        </p:blipFill>
        <p:spPr bwMode="auto">
          <a:xfrm rot="215113">
            <a:off x="2765327" y="0"/>
            <a:ext cx="498157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410200" y="6093296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 </a:t>
            </a:r>
          </a:p>
        </p:txBody>
      </p:sp>
      <p:pic>
        <p:nvPicPr>
          <p:cNvPr id="2053" name="Picture 5" descr="C:\Users\Valérie\Pictures\ControlCenter3\Scan\CCI15092015_00000.bmp"/>
          <p:cNvPicPr>
            <a:picLocks noChangeAspect="1" noChangeArrowheads="1"/>
          </p:cNvPicPr>
          <p:nvPr/>
        </p:nvPicPr>
        <p:blipFill rotWithShape="1">
          <a:blip r:embed="rId5"/>
          <a:srcRect l="40611" t="5517" r="26162" b="15414"/>
          <a:stretch/>
        </p:blipFill>
        <p:spPr bwMode="auto">
          <a:xfrm rot="21410881">
            <a:off x="3173828" y="-183750"/>
            <a:ext cx="3239949" cy="10678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398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5" cstate="print"/>
          <a:srcRect l="16398" t="17708" r="20937" b="1042"/>
          <a:stretch>
            <a:fillRect/>
          </a:stretch>
        </p:blipFill>
        <p:spPr bwMode="auto">
          <a:xfrm rot="5400000">
            <a:off x="-1104903" y="1077518"/>
            <a:ext cx="6858004" cy="464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6" cstate="print"/>
          <a:srcRect l="16618" t="16667" r="21303" b="1042"/>
          <a:stretch>
            <a:fillRect/>
          </a:stretch>
        </p:blipFill>
        <p:spPr bwMode="auto">
          <a:xfrm rot="5400000">
            <a:off x="3429000" y="1115619"/>
            <a:ext cx="685799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cteur droit 4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9571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l="20297" t="16667" r="21303" b="33476"/>
          <a:stretch/>
        </p:blipFill>
        <p:spPr bwMode="auto">
          <a:xfrm rot="5625728">
            <a:off x="-712260" y="2465220"/>
            <a:ext cx="9222500" cy="4082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4" t="19633" r="26118" b="16724"/>
          <a:stretch>
            <a:fillRect/>
          </a:stretch>
        </p:blipFill>
        <p:spPr bwMode="auto">
          <a:xfrm rot="228868">
            <a:off x="1869056" y="-52094"/>
            <a:ext cx="5000881" cy="6850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410200" y="6093296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L’Usine Nouvelle</a:t>
            </a:r>
          </a:p>
        </p:txBody>
      </p:sp>
    </p:spTree>
    <p:extLst>
      <p:ext uri="{BB962C8B-B14F-4D97-AF65-F5344CB8AC3E}">
        <p14:creationId xmlns:p14="http://schemas.microsoft.com/office/powerpoint/2010/main" val="2265736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9" t="19382" r="29704" b="17400"/>
          <a:stretch>
            <a:fillRect/>
          </a:stretch>
        </p:blipFill>
        <p:spPr bwMode="auto">
          <a:xfrm rot="21347419">
            <a:off x="2689272" y="112554"/>
            <a:ext cx="4782862" cy="6815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410200" y="6021288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L’Usine Nouvelle</a:t>
            </a:r>
          </a:p>
        </p:txBody>
      </p:sp>
    </p:spTree>
    <p:extLst>
      <p:ext uri="{BB962C8B-B14F-4D97-AF65-F5344CB8AC3E}">
        <p14:creationId xmlns:p14="http://schemas.microsoft.com/office/powerpoint/2010/main" val="2265736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4" t="19315" r="28036" b="16048"/>
          <a:stretch>
            <a:fillRect/>
          </a:stretch>
        </p:blipFill>
        <p:spPr bwMode="auto">
          <a:xfrm rot="167073">
            <a:off x="3379099" y="-171400"/>
            <a:ext cx="2385801" cy="7488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410200" y="6021288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L’Usine Nouvelle</a:t>
            </a:r>
          </a:p>
        </p:txBody>
      </p:sp>
    </p:spTree>
    <p:extLst>
      <p:ext uri="{BB962C8B-B14F-4D97-AF65-F5344CB8AC3E}">
        <p14:creationId xmlns:p14="http://schemas.microsoft.com/office/powerpoint/2010/main" val="3862243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cteur droit 4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t="30141" r="36082" b="6250"/>
          <a:stretch>
            <a:fillRect/>
          </a:stretch>
        </p:blipFill>
        <p:spPr bwMode="auto">
          <a:xfrm>
            <a:off x="0" y="648072"/>
            <a:ext cx="9088603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64696" y="6093296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JDNet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380" t="30141" r="37189" b="8829"/>
          <a:stretch>
            <a:fillRect/>
          </a:stretch>
        </p:blipFill>
        <p:spPr bwMode="auto">
          <a:xfrm>
            <a:off x="0" y="1080120"/>
            <a:ext cx="9143999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156176" y="6021288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JDNet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cteur droit 4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Connecteur droit 11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11776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7504" y="2098060"/>
            <a:ext cx="5559152" cy="39624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115888" marR="0" lvl="0" indent="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“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Un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pessimiste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voit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la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difficulté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</a:b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dans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chaque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opportunité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;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</a:b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un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optimiste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voit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l’opportunité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dans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chaque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difficulté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.”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        </a:t>
            </a:r>
            <a:b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			</a:t>
            </a: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- Winston Churchill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410140" y="5939810"/>
            <a:ext cx="1725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49263">
              <a:lnSpc>
                <a:spcPct val="90000"/>
              </a:lnSpc>
              <a:buClr>
                <a:srgbClr val="0000CC"/>
              </a:buClr>
              <a:buSzPct val="100000"/>
              <a:buFont typeface="Times New Roman" pitchFamily="18" charset="0"/>
              <a:buNone/>
            </a:pPr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Life Magazine – </a:t>
            </a:r>
            <a:endParaRPr lang="fr-FR" sz="2000" b="0" dirty="0">
              <a:solidFill>
                <a:schemeClr val="bg1">
                  <a:lumMod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16876" t="11438" r="14499" b="8829"/>
          <a:stretch>
            <a:fillRect/>
          </a:stretch>
        </p:blipFill>
        <p:spPr bwMode="auto">
          <a:xfrm rot="5653314">
            <a:off x="4572000" y="1896208"/>
            <a:ext cx="6552728" cy="4280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1745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933" t="30141" r="37189" b="8829"/>
          <a:stretch>
            <a:fillRect/>
          </a:stretch>
        </p:blipFill>
        <p:spPr bwMode="auto">
          <a:xfrm>
            <a:off x="-1" y="963488"/>
            <a:ext cx="9149857" cy="484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64696" y="5949280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JDNet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cteur droit 4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30141" r="36636" b="39344"/>
          <a:stretch>
            <a:fillRect/>
          </a:stretch>
        </p:blipFill>
        <p:spPr bwMode="auto">
          <a:xfrm>
            <a:off x="-1" y="1844824"/>
            <a:ext cx="9121473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228184" y="6093296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JDNet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380" t="30141" r="36636" b="39344"/>
          <a:stretch>
            <a:fillRect/>
          </a:stretch>
        </p:blipFill>
        <p:spPr bwMode="auto">
          <a:xfrm>
            <a:off x="0" y="1844824"/>
            <a:ext cx="910552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92688" y="6093296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JDNet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29156" r="36636" b="8829"/>
          <a:stretch>
            <a:fillRect/>
          </a:stretch>
        </p:blipFill>
        <p:spPr bwMode="auto">
          <a:xfrm>
            <a:off x="-1" y="1008112"/>
            <a:ext cx="9110687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64696" y="6093296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JDNet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cteur droit 4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t="30141" r="37189" b="40328"/>
          <a:stretch>
            <a:fillRect/>
          </a:stretch>
        </p:blipFill>
        <p:spPr bwMode="auto">
          <a:xfrm>
            <a:off x="-1" y="1844824"/>
            <a:ext cx="914530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92688" y="5877272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JDNet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178941" y="6484938"/>
            <a:ext cx="8929563" cy="369018"/>
            <a:chOff x="179512" y="6484938"/>
            <a:chExt cx="8929563" cy="36901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t="30141" r="37189" b="41313"/>
          <a:stretch>
            <a:fillRect/>
          </a:stretch>
        </p:blipFill>
        <p:spPr bwMode="auto">
          <a:xfrm>
            <a:off x="0" y="1772816"/>
            <a:ext cx="916903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92688" y="5805264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JDNet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Connecteur droit 10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1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 rot="21431228">
            <a:off x="-45847" y="-61441"/>
            <a:ext cx="10752396" cy="6980882"/>
            <a:chOff x="164254" y="647699"/>
            <a:chExt cx="7770559" cy="545950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36" r="3548"/>
            <a:stretch/>
          </p:blipFill>
          <p:spPr bwMode="auto">
            <a:xfrm>
              <a:off x="164254" y="647699"/>
              <a:ext cx="3860282" cy="54595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1" t="5456"/>
            <a:stretch/>
          </p:blipFill>
          <p:spPr bwMode="auto">
            <a:xfrm>
              <a:off x="3995936" y="647699"/>
              <a:ext cx="3938877" cy="54595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ZoneTexte 4"/>
          <p:cNvSpPr txBox="1"/>
          <p:nvPr/>
        </p:nvSpPr>
        <p:spPr>
          <a:xfrm>
            <a:off x="6372200" y="6021288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     Harvard Business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Review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654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cteur droit 9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 rot="202280">
            <a:off x="-103553" y="-164266"/>
            <a:ext cx="9384443" cy="7186531"/>
            <a:chOff x="163191" y="-384861"/>
            <a:chExt cx="9384443" cy="718653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68548">
              <a:off x="163191" y="55563"/>
              <a:ext cx="4769197" cy="67461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68548">
              <a:off x="4786407" y="-384861"/>
              <a:ext cx="4761227" cy="67461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ZoneTexte 7"/>
          <p:cNvSpPr txBox="1"/>
          <p:nvPr/>
        </p:nvSpPr>
        <p:spPr>
          <a:xfrm>
            <a:off x="6372200" y="5949280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     Harvard Business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Review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770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Connecteur droit 10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1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 rot="207860">
            <a:off x="-468560" y="-199376"/>
            <a:ext cx="9416494" cy="7651209"/>
            <a:chOff x="-974962" y="-369340"/>
            <a:chExt cx="8822629" cy="704799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86868">
              <a:off x="-974962" y="32091"/>
              <a:ext cx="4470218" cy="66465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86868">
              <a:off x="3377449" y="-369340"/>
              <a:ext cx="4470218" cy="66465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ZoneTexte 7"/>
          <p:cNvSpPr txBox="1"/>
          <p:nvPr/>
        </p:nvSpPr>
        <p:spPr>
          <a:xfrm>
            <a:off x="6372200" y="6309320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     Harvard Business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Review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76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cteur droit 9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 rot="21391687">
            <a:off x="-546603" y="-174259"/>
            <a:ext cx="10079410" cy="6909485"/>
            <a:chOff x="-632048" y="-489088"/>
            <a:chExt cx="10384053" cy="710140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2048" y="-489088"/>
              <a:ext cx="5020380" cy="71014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194" y="-489087"/>
              <a:ext cx="5393811" cy="71014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ZoneTexte 6"/>
          <p:cNvSpPr txBox="1"/>
          <p:nvPr/>
        </p:nvSpPr>
        <p:spPr>
          <a:xfrm>
            <a:off x="6372200" y="5949280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     Harvard Business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Review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357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14"/>
          <p:cNvPicPr>
            <a:picLocks noChangeAspect="1" noChangeArrowheads="1"/>
          </p:cNvPicPr>
          <p:nvPr/>
        </p:nvPicPr>
        <p:blipFill rotWithShape="1">
          <a:blip r:embed="rId5"/>
          <a:srcRect l="60931" t="21982" r="9729" b="11502"/>
          <a:stretch/>
        </p:blipFill>
        <p:spPr bwMode="auto">
          <a:xfrm rot="15911554">
            <a:off x="322241" y="-1519528"/>
            <a:ext cx="7429771" cy="94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335279" y="4941168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Management </a:t>
            </a:r>
          </a:p>
        </p:txBody>
      </p:sp>
    </p:spTree>
    <p:extLst>
      <p:ext uri="{BB962C8B-B14F-4D97-AF65-F5344CB8AC3E}">
        <p14:creationId xmlns:p14="http://schemas.microsoft.com/office/powerpoint/2010/main" val="3796478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>
            <a:off x="-283404" y="-48845"/>
            <a:ext cx="9966516" cy="6934229"/>
            <a:chOff x="-772350" y="-61984"/>
            <a:chExt cx="9966516" cy="6934229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8" b="5664"/>
            <a:stretch/>
          </p:blipFill>
          <p:spPr bwMode="auto">
            <a:xfrm rot="21325001">
              <a:off x="4011962" y="-61984"/>
              <a:ext cx="5182204" cy="6534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8"/>
            <a:stretch/>
          </p:blipFill>
          <p:spPr bwMode="auto">
            <a:xfrm rot="21325001">
              <a:off x="-772350" y="338095"/>
              <a:ext cx="4831206" cy="6534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ZoneTexte 6"/>
          <p:cNvSpPr txBox="1"/>
          <p:nvPr/>
        </p:nvSpPr>
        <p:spPr>
          <a:xfrm>
            <a:off x="6391547" y="6488668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     Harvard Business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Review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017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0" name="Picture 2" descr="C:\Users\Marc Montaldier\Documents\mes documents\CRESTCOM MARC 7 NOVEMBRE 2011 10H15\documents commerciaux\masques slides sessions\masque slides définitif\masque slides définitif\Diapositive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 l="17379" t="10417" r="922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6304002"/>
            <a:ext cx="1643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49263">
              <a:lnSpc>
                <a:spcPct val="90000"/>
              </a:lnSpc>
              <a:buClr>
                <a:srgbClr val="0000CC"/>
              </a:buClr>
              <a:buSzPct val="100000"/>
              <a:buFont typeface="Times New Roman" pitchFamily="18" charset="0"/>
              <a:buNone/>
            </a:pPr>
            <a:r>
              <a:rPr lang="en-GB" sz="2000" b="0" dirty="0">
                <a:latin typeface="Arial Narrow" pitchFamily="34" charset="0"/>
                <a:cs typeface="Arial" charset="0"/>
              </a:rPr>
              <a:t>Management – </a:t>
            </a:r>
            <a:endParaRPr lang="fr-FR" sz="2000" b="0" dirty="0">
              <a:latin typeface="Arial Narrow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Connecteur droit 7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 l="16399" t="14583" r="20351" b="2083"/>
          <a:stretch>
            <a:fillRect/>
          </a:stretch>
        </p:blipFill>
        <p:spPr bwMode="auto">
          <a:xfrm rot="6264364">
            <a:off x="5380832" y="562768"/>
            <a:ext cx="4343400" cy="3217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 l="16399" t="14583" r="20351"/>
          <a:stretch>
            <a:fillRect/>
          </a:stretch>
        </p:blipFill>
        <p:spPr bwMode="auto">
          <a:xfrm rot="5985349">
            <a:off x="3935920" y="2732881"/>
            <a:ext cx="4343400" cy="3297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640062" y="5196287"/>
            <a:ext cx="1503938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49263">
              <a:lnSpc>
                <a:spcPct val="90000"/>
              </a:lnSpc>
              <a:buClr>
                <a:srgbClr val="0000CC"/>
              </a:buClr>
              <a:buSzPct val="100000"/>
              <a:buFont typeface="Times New Roman" pitchFamily="18" charset="0"/>
              <a:buNone/>
            </a:pPr>
            <a:r>
              <a:rPr lang="en-GB" b="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Entreprendre – </a:t>
            </a:r>
            <a:endParaRPr lang="fr-FR" b="0" dirty="0">
              <a:solidFill>
                <a:schemeClr val="bg1">
                  <a:lumMod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 l="1042" t="16399" r="14583" b="20937"/>
          <a:stretch>
            <a:fillRect/>
          </a:stretch>
        </p:blipFill>
        <p:spPr bwMode="auto">
          <a:xfrm>
            <a:off x="-1" y="0"/>
            <a:ext cx="519067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Connecteur droit 6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 t="16399" r="12500" b="20351"/>
          <a:stretch>
            <a:fillRect/>
          </a:stretch>
        </p:blipFill>
        <p:spPr bwMode="auto">
          <a:xfrm>
            <a:off x="4419600" y="-16271"/>
            <a:ext cx="4724400" cy="68742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/>
          <a:srcRect l="1042" t="16399" r="12500" b="20351"/>
          <a:stretch>
            <a:fillRect/>
          </a:stretch>
        </p:blipFill>
        <p:spPr bwMode="auto">
          <a:xfrm>
            <a:off x="0" y="-27384"/>
            <a:ext cx="4451350" cy="68853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cteur droit 4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18536" t="11407" r="21693" b="6891"/>
          <a:stretch>
            <a:fillRect/>
          </a:stretch>
        </p:blipFill>
        <p:spPr bwMode="auto">
          <a:xfrm rot="5233177">
            <a:off x="1129307" y="769535"/>
            <a:ext cx="6885384" cy="5291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 l="3125" t="16399" r="12500" b="27043"/>
          <a:stretch>
            <a:fillRect/>
          </a:stretch>
        </p:blipFill>
        <p:spPr bwMode="auto">
          <a:xfrm rot="160712">
            <a:off x="895632" y="0"/>
            <a:ext cx="575151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707158" y="5733256"/>
            <a:ext cx="14013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49263">
              <a:lnSpc>
                <a:spcPct val="90000"/>
              </a:lnSpc>
              <a:buClr>
                <a:srgbClr val="0000CC"/>
              </a:buClr>
              <a:buSzPct val="100000"/>
              <a:buFont typeface="Times New Roman" pitchFamily="18" charset="0"/>
              <a:buNone/>
            </a:pPr>
            <a:r>
              <a:rPr lang="fr-FR" sz="2000" b="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Les Echos –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72791" t="34766" r="15813" b="3378"/>
          <a:stretch>
            <a:fillRect/>
          </a:stretch>
        </p:blipFill>
        <p:spPr bwMode="auto">
          <a:xfrm rot="5223693">
            <a:off x="2941077" y="-848544"/>
            <a:ext cx="3220233" cy="9826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740352" y="5949280"/>
            <a:ext cx="14013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49263">
              <a:lnSpc>
                <a:spcPct val="90000"/>
              </a:lnSpc>
              <a:buClr>
                <a:srgbClr val="0000CC"/>
              </a:buClr>
              <a:buSzPct val="100000"/>
              <a:buFont typeface="Times New Roman" pitchFamily="18" charset="0"/>
              <a:buNone/>
            </a:pPr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Les </a:t>
            </a:r>
            <a:r>
              <a:rPr lang="en-GB" sz="2000" b="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Echos</a:t>
            </a:r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 – </a:t>
            </a:r>
            <a:endParaRPr lang="fr-FR" sz="2000" b="0" dirty="0">
              <a:solidFill>
                <a:schemeClr val="bg1">
                  <a:lumMod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Connecteur droit 6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</TotalTime>
  <Words>103</Words>
  <Application>Microsoft Office PowerPoint</Application>
  <PresentationFormat>Affichage à l'écran (4:3)</PresentationFormat>
  <Paragraphs>28</Paragraphs>
  <Slides>30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30</vt:i4>
      </vt:variant>
    </vt:vector>
  </HeadingPairs>
  <TitlesOfParts>
    <vt:vector size="47" baseType="lpstr">
      <vt:lpstr>Arial</vt:lpstr>
      <vt:lpstr>Arial Narrow</vt:lpstr>
      <vt:lpstr>Calibri</vt:lpstr>
      <vt:lpstr>Futura-Condensed-Normal</vt:lpstr>
      <vt:lpstr>Monotype Sorts</vt:lpstr>
      <vt:lpstr>Times New Roman</vt:lpstr>
      <vt:lpstr>Wingdings</vt:lpstr>
      <vt:lpstr>Thème Office</vt:lpstr>
      <vt:lpstr>5_Conception personnalisée</vt:lpstr>
      <vt:lpstr>2_Conception personnalisée</vt:lpstr>
      <vt:lpstr>3_Conception personnalisée</vt:lpstr>
      <vt:lpstr>4_Conception personnalisée</vt:lpstr>
      <vt:lpstr>1_Conception personnalisée</vt:lpstr>
      <vt:lpstr>Conception personnalisée</vt:lpstr>
      <vt:lpstr>Office Theme</vt:lpstr>
      <vt:lpstr>1_Office Theme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Marc Montaldier</dc:creator>
  <cp:lastModifiedBy>Marc Montaldier</cp:lastModifiedBy>
  <cp:revision>100</cp:revision>
  <dcterms:created xsi:type="dcterms:W3CDTF">2011-09-25T14:24:56Z</dcterms:created>
  <dcterms:modified xsi:type="dcterms:W3CDTF">2020-09-17T14:21:44Z</dcterms:modified>
</cp:coreProperties>
</file>