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autoCompressPictures="0">
  <p:sldMasterIdLst>
    <p:sldMasterId id="2147483659" r:id="rId1"/>
  </p:sldMasterIdLst>
  <p:notesMasterIdLst>
    <p:notesMasterId r:id="rId5"/>
  </p:notesMasterIdLst>
  <p:handoutMasterIdLst>
    <p:handoutMasterId r:id="rId6"/>
  </p:handoutMasterIdLst>
  <p:sldIdLst>
    <p:sldId id="397" r:id="rId2"/>
    <p:sldId id="257" r:id="rId3"/>
    <p:sldId id="344" r:id="rId4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5129"/>
    <a:srgbClr val="589A43"/>
    <a:srgbClr val="95C03D"/>
    <a:srgbClr val="327439"/>
    <a:srgbClr val="64BD56"/>
    <a:srgbClr val="8458A4"/>
    <a:srgbClr val="553274"/>
    <a:srgbClr val="442960"/>
    <a:srgbClr val="BC2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347" autoAdjust="0"/>
    <p:restoredTop sz="99781" autoAdjust="0"/>
  </p:normalViewPr>
  <p:slideViewPr>
    <p:cSldViewPr snapToGrid="0">
      <p:cViewPr varScale="1">
        <p:scale>
          <a:sx n="90" d="100"/>
          <a:sy n="90" d="100"/>
        </p:scale>
        <p:origin x="660" y="84"/>
      </p:cViewPr>
      <p:guideLst>
        <p:guide orient="horz" pos="16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-3798" y="-12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035A53-6919-4619-87B7-70E0428ECDAF}" type="datetimeFigureOut">
              <a:rPr lang="en-US" smtClean="0"/>
              <a:t>6/24/2021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42249E-8B1C-44D3-9B1C-6E20EBA6E487}" type="slidenum">
              <a:rPr lang="en-US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88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45658" cy="496411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8" cy="496411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" y="9430091"/>
            <a:ext cx="2945658" cy="496411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8" cy="496411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4989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dirty="0"/>
              <a:t>Introduction et règles de présentation</a:t>
            </a:r>
            <a:endParaRPr lang="fr-FR" dirty="0"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55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821657" y="-1209673"/>
            <a:ext cx="3290888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732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929191"/>
              </a:buClr>
              <a:buFont typeface="Arial"/>
              <a:buNone/>
              <a:defRPr sz="2000" b="0" i="0" u="none" strike="noStrike" cap="none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929191"/>
              </a:buClr>
              <a:buFont typeface="Arial"/>
              <a:buNone/>
              <a:defRPr sz="1800" b="0" i="0" u="none" strike="noStrike" cap="none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929191"/>
              </a:buClr>
              <a:buFont typeface="Arial"/>
              <a:buNone/>
              <a:defRPr sz="1600" b="0" i="0" u="none" strike="noStrike" cap="none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929191"/>
              </a:buClr>
              <a:buFont typeface="Arial"/>
              <a:buNone/>
              <a:defRPr sz="1400" b="0" i="0" u="none" strike="noStrike" cap="none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929191"/>
              </a:buClr>
              <a:buFont typeface="Arial"/>
              <a:buNone/>
              <a:defRPr sz="1400" b="0" i="0" u="none" strike="noStrike" cap="none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929191"/>
              </a:buClr>
              <a:buFont typeface="Arial"/>
              <a:buNone/>
              <a:defRPr sz="1400" b="0" i="0" u="none" strike="noStrike" cap="none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929191"/>
              </a:buClr>
              <a:buFont typeface="Arial"/>
              <a:buNone/>
              <a:defRPr sz="1400" b="0" i="0" u="none" strike="noStrike" cap="none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929191"/>
              </a:buClr>
              <a:buFont typeface="Arial"/>
              <a:buNone/>
              <a:defRPr sz="1400" b="0" i="0" u="none" strike="noStrike" cap="none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929191"/>
              </a:buClr>
              <a:buFont typeface="Arial"/>
              <a:buNone/>
              <a:defRPr sz="1400" b="0" i="0" u="none" strike="noStrike" cap="none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1" y="900112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2" y="900112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2" y="1151335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2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2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90" y="3600451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90" y="459582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90" y="4025504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74964" y="-1217612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2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2" y="4767263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 Montaldier\Documents\mes documents\CRESTCOM MARC 30 AOUT 2012 14H40\sessions documents\BPM 5\juillet\7B bis\Fotolia_134146827_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15789"/>
          <a:stretch/>
        </p:blipFill>
        <p:spPr bwMode="auto">
          <a:xfrm>
            <a:off x="-11875" y="15875"/>
            <a:ext cx="9143999" cy="4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5" y="15875"/>
            <a:ext cx="89154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2696617"/>
            <a:ext cx="94805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3BE932-9802-4EAD-A8BF-1A469E4C65B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7" b="-117"/>
          <a:stretch>
            <a:fillRect/>
          </a:stretch>
        </p:blipFill>
        <p:spPr bwMode="auto">
          <a:xfrm>
            <a:off x="3462928" y="4739749"/>
            <a:ext cx="1810821" cy="403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1395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hape 95"/>
          <p:cNvCxnSpPr/>
          <p:nvPr/>
        </p:nvCxnSpPr>
        <p:spPr>
          <a:xfrm>
            <a:off x="160340" y="4787900"/>
            <a:ext cx="88264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4" name="Shape 93"/>
          <p:cNvSpPr txBox="1"/>
          <p:nvPr/>
        </p:nvSpPr>
        <p:spPr>
          <a:xfrm>
            <a:off x="85726" y="4846637"/>
            <a:ext cx="2021371" cy="258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accent5"/>
                </a:solidFill>
                <a:latin typeface="HelveticaNeueLT Com 45 Lt" panose="020B0403020202020204" pitchFamily="34" charset="0"/>
                <a:sym typeface="Calibri"/>
              </a:rPr>
              <a:t>crestcomleadership.com</a:t>
            </a:r>
          </a:p>
        </p:txBody>
      </p:sp>
      <p:sp>
        <p:nvSpPr>
          <p:cNvPr id="15" name="Shape 94"/>
          <p:cNvSpPr txBox="1"/>
          <p:nvPr/>
        </p:nvSpPr>
        <p:spPr>
          <a:xfrm>
            <a:off x="6186311" y="4838701"/>
            <a:ext cx="2886251" cy="26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accent5"/>
                </a:solidFill>
                <a:latin typeface="HelveticaNeueLT Com 45 Lt" panose="020B0403020202020204" pitchFamily="34" charset="0"/>
                <a:sym typeface="Calibri"/>
              </a:rPr>
              <a:t>Former une nouvelle génération de Managers.</a:t>
            </a:r>
            <a:endParaRPr lang="en-US" sz="1200" b="0" i="0" u="none" strike="noStrike" cap="none" dirty="0">
              <a:solidFill>
                <a:schemeClr val="accent5"/>
              </a:solidFill>
              <a:latin typeface="HelveticaNeueLT Com 45 Lt" panose="020B0403020202020204" pitchFamily="34" charset="0"/>
              <a:sym typeface="Calibri"/>
            </a:endParaRPr>
          </a:p>
        </p:txBody>
      </p:sp>
      <p:pic>
        <p:nvPicPr>
          <p:cNvPr id="3" name="Tree_EmotionWord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-666" b="70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0"/>
            <a:ext cx="8420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8BDE00-94CD-48B4-B8A7-0FB359E8E7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846" t="3703" r="10833" b="6315"/>
          <a:stretch/>
        </p:blipFill>
        <p:spPr>
          <a:xfrm rot="16393058">
            <a:off x="1356927" y="-104500"/>
            <a:ext cx="6430144" cy="4628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92"/>
          <p:cNvSpPr/>
          <p:nvPr/>
        </p:nvSpPr>
        <p:spPr>
          <a:xfrm>
            <a:off x="4573587" y="2165599"/>
            <a:ext cx="4107570" cy="5533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dirty="0">
                <a:solidFill>
                  <a:srgbClr val="FFFFFF"/>
                </a:solidFill>
                <a:latin typeface="Arial" panose="020B0604020202020204" pitchFamily="34" charset="0"/>
                <a:sym typeface="Calibri"/>
              </a:rPr>
              <a:t>Comment vous sentez-vous vraiment ?</a:t>
            </a:r>
            <a:endParaRPr lang="fr-FR" sz="3200" b="0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8" name="Shape 95"/>
          <p:cNvCxnSpPr/>
          <p:nvPr/>
        </p:nvCxnSpPr>
        <p:spPr>
          <a:xfrm>
            <a:off x="160340" y="4787900"/>
            <a:ext cx="88264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0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3" y="103063"/>
            <a:ext cx="8420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hape 191"/>
          <p:cNvCxnSpPr>
            <a:cxnSpLocks noChangeShapeType="1"/>
          </p:cNvCxnSpPr>
          <p:nvPr/>
        </p:nvCxnSpPr>
        <p:spPr bwMode="auto">
          <a:xfrm>
            <a:off x="84140" y="4757737"/>
            <a:ext cx="9028113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0" y="4787900"/>
            <a:ext cx="897413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8DA131-306D-4298-8811-4F51E5DBC4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63" t="7407" r="18958" b="-590"/>
          <a:stretch/>
        </p:blipFill>
        <p:spPr>
          <a:xfrm rot="16023866">
            <a:off x="1360699" y="-702263"/>
            <a:ext cx="6602605" cy="558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12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estcom2016_Slides_theme01">
  <a:themeElements>
    <a:clrScheme name="Crestcom">
      <a:dk1>
        <a:srgbClr val="454442"/>
      </a:dk1>
      <a:lt1>
        <a:srgbClr val="8F9297"/>
      </a:lt1>
      <a:dk2>
        <a:srgbClr val="212240"/>
      </a:dk2>
      <a:lt2>
        <a:srgbClr val="EEECE1"/>
      </a:lt2>
      <a:accent1>
        <a:srgbClr val="590A00"/>
      </a:accent1>
      <a:accent2>
        <a:srgbClr val="C31902"/>
      </a:accent2>
      <a:accent3>
        <a:srgbClr val="6A6968"/>
      </a:accent3>
      <a:accent4>
        <a:srgbClr val="A2A1A0"/>
      </a:accent4>
      <a:accent5>
        <a:srgbClr val="A5A8AC"/>
      </a:accent5>
      <a:accent6>
        <a:srgbClr val="DADAD9"/>
      </a:accent6>
      <a:hlink>
        <a:srgbClr val="7A7B8D"/>
      </a:hlink>
      <a:folHlink>
        <a:srgbClr val="E9E9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Crestcom2016_Slides_theme01</Template>
  <TotalTime>0</TotalTime>
  <Words>21</Words>
  <Application>Microsoft Office PowerPoint</Application>
  <PresentationFormat>Affichage à l'écran (16:9)</PresentationFormat>
  <Paragraphs>5</Paragraphs>
  <Slides>3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HelveticaNeueLT Com 45 Lt</vt:lpstr>
      <vt:lpstr>Arial</vt:lpstr>
      <vt:lpstr>Calibri</vt:lpstr>
      <vt:lpstr>Crestcom2016_Slides_theme01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1260</cp:revision>
  <cp:lastPrinted>2016-04-28T18:02:18Z</cp:lastPrinted>
  <dcterms:created xsi:type="dcterms:W3CDTF">2016-03-31T19:41:49Z</dcterms:created>
  <dcterms:modified xsi:type="dcterms:W3CDTF">2021-06-24T08:02:49Z</dcterms:modified>
</cp:coreProperties>
</file>