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23"/>
  </p:notesMasterIdLst>
  <p:sldIdLst>
    <p:sldId id="299" r:id="rId5"/>
    <p:sldId id="348" r:id="rId6"/>
    <p:sldId id="311" r:id="rId7"/>
    <p:sldId id="351" r:id="rId8"/>
    <p:sldId id="350" r:id="rId9"/>
    <p:sldId id="288" r:id="rId10"/>
    <p:sldId id="283" r:id="rId11"/>
    <p:sldId id="284" r:id="rId12"/>
    <p:sldId id="298" r:id="rId13"/>
    <p:sldId id="291" r:id="rId14"/>
    <p:sldId id="292" r:id="rId15"/>
    <p:sldId id="352" r:id="rId16"/>
    <p:sldId id="290" r:id="rId17"/>
    <p:sldId id="289" r:id="rId18"/>
    <p:sldId id="295" r:id="rId19"/>
    <p:sldId id="296" r:id="rId20"/>
    <p:sldId id="297" r:id="rId21"/>
    <p:sldId id="293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B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76EA1-B7AF-4140-A1EC-0D7D0B35ABD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E3DE7-F43C-4925-B887-B82C841213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6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123825"/>
            <a:ext cx="6056313" cy="4543425"/>
          </a:xfrm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6901-A5EE-4036-BB37-1DE44BDD73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01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E51DF-2CAA-4917-98F1-FD3A979A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00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FC67C-D9B4-4A7E-9066-3030617383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8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21BD1-8FF1-4FC6-9BEF-2027B1760C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52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DFA27-A450-420E-8225-C3AF7592C5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E2B1D-C57C-49E8-AC3B-9698BC9C4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73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05032-BFD9-49A9-9C62-588BDF43E8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9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0944A-8AC5-429F-AC6D-1DEA37FC6F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3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A429C-5FE4-4532-A14D-1DE2FAAA6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40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F46BD-6194-4CA7-B667-9F03F890C6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03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75C40-02B3-44F9-A1D2-728D64D42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9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96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89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44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61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42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84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32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10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F6A51-46AE-4010-8167-99AF89C2F17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56835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2BE2B-7BFE-43E7-9051-16BC4C76F10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60089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E5E40-BA5D-4223-A6DD-59ADB29F72E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573338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61C22-2D49-439B-AF2A-FCC4401E9A1D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53261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92294-926A-456C-BF5D-CFB69859C0C0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61925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8B6C7-F2DF-452F-8283-78151A0E56F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36574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66D7A-2641-4778-A67C-1D3FEA3E65C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61889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11BF9-5151-446B-B897-83538356951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09424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D8AB8-58BC-4075-B341-39B6E94287BE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4679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B9504-627E-4E6E-8FA2-86723AF08E9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72770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21ABA-BC6E-4319-B30D-7C4C3B44F95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34047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00D4E-7A28-464E-BB76-6939C47B69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5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21/05/2021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91E3FD1F-AC16-4D5D-BBB9-21F56259FD77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4814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 Montaldier\Documents\mes documents\CRESTCOM MARC 30 AOUT 2012 14H40\sessions documents\BPM 5\mai\5B\Fotolia_81658743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15875"/>
          <a:stretch/>
        </p:blipFill>
        <p:spPr bwMode="auto">
          <a:xfrm>
            <a:off x="-1" y="-27384"/>
            <a:ext cx="9144001" cy="61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5"/>
            <a:ext cx="8915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3289449"/>
            <a:ext cx="9205913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C92C22-9146-4E22-9A6E-AC81A7C644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" b="-117"/>
          <a:stretch>
            <a:fillRect/>
          </a:stretch>
        </p:blipFill>
        <p:spPr bwMode="auto">
          <a:xfrm>
            <a:off x="3323907" y="6237312"/>
            <a:ext cx="2496185" cy="54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63074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"/>
          <a:srcRect l="14013" t="3124" r="12801" b="3537"/>
          <a:stretch/>
        </p:blipFill>
        <p:spPr bwMode="auto">
          <a:xfrm rot="-240000">
            <a:off x="202252" y="-1378393"/>
            <a:ext cx="10907338" cy="7820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214624" y="602128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848220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/>
          <a:srcRect l="16237" t="10776" r="15303" b="6249"/>
          <a:stretch/>
        </p:blipFill>
        <p:spPr bwMode="auto">
          <a:xfrm rot="5604181">
            <a:off x="-634843" y="1145162"/>
            <a:ext cx="10273053" cy="700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160963" y="566124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</a:t>
            </a:r>
            <a:r>
              <a:rPr lang="en-GB" altLang="fr-FR" sz="1600" dirty="0">
                <a:solidFill>
                  <a:schemeClr val="tx1"/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877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0">
            <a:extLst>
              <a:ext uri="{FF2B5EF4-FFF2-40B4-BE49-F238E27FC236}">
                <a16:creationId xmlns:a16="http://schemas.microsoft.com/office/drawing/2014/main" id="{CBFAAC9E-7A56-419E-8219-5F1B5401D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03" y="52170"/>
            <a:ext cx="8016393" cy="615135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2051" name="Groupe 9"/>
          <p:cNvGrpSpPr/>
          <p:nvPr/>
        </p:nvGrpSpPr>
        <p:grpSpPr>
          <a:xfrm>
            <a:off x="114301" y="6410937"/>
            <a:ext cx="9029699" cy="447063"/>
            <a:chOff x="179512" y="6484938"/>
            <a:chExt cx="8929563" cy="369018"/>
          </a:xfrm>
        </p:grpSpPr>
        <p:pic>
          <p:nvPicPr>
            <p:cNvPr id="2057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150" y="6484938"/>
              <a:ext cx="8035925" cy="32861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pic>
          <p:nvPicPr>
            <p:cNvPr id="2058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6525344"/>
              <a:ext cx="3962400" cy="32861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cxnSp>
        <p:nvCxnSpPr>
          <p:cNvPr id="9" name="Connecteur droit 8"/>
          <p:cNvCxnSpPr>
            <a:cxnSpLocks/>
          </p:cNvCxnSpPr>
          <p:nvPr/>
        </p:nvCxnSpPr>
        <p:spPr>
          <a:xfrm>
            <a:off x="0" y="6221016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666183" y="5865881"/>
            <a:ext cx="23919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336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EC44DA-1F74-4888-A587-466786CF0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96" t="1297" r="10625" b="4589"/>
          <a:stretch/>
        </p:blipFill>
        <p:spPr>
          <a:xfrm rot="16371423">
            <a:off x="1399568" y="897901"/>
            <a:ext cx="6810375" cy="48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8600"/>
            <a:ext cx="8680450" cy="11515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974180" y="515719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80469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/>
          <a:srcRect l="17716" t="5350" r="15227" b="5588"/>
          <a:stretch/>
        </p:blipFill>
        <p:spPr bwMode="auto">
          <a:xfrm rot="15960000">
            <a:off x="-233170" y="75687"/>
            <a:ext cx="7771659" cy="580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219906" y="522920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</p:spTree>
    <p:extLst>
      <p:ext uri="{BB962C8B-B14F-4D97-AF65-F5344CB8AC3E}">
        <p14:creationId xmlns:p14="http://schemas.microsoft.com/office/powerpoint/2010/main" val="224581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354">
            <a:off x="-991921" y="1229640"/>
            <a:ext cx="6563469" cy="48632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300192" y="188640"/>
            <a:ext cx="2699792" cy="14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4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80528" y="6461171"/>
            <a:ext cx="3733800" cy="85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 </a:t>
            </a:r>
          </a:p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354">
            <a:off x="3830045" y="986132"/>
            <a:ext cx="6541007" cy="48368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15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300192" y="188640"/>
            <a:ext cx="2699792" cy="14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4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5995">
            <a:off x="3534032" y="583215"/>
            <a:ext cx="7137133" cy="52637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5995">
            <a:off x="-1367445" y="214529"/>
            <a:ext cx="7141650" cy="531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80528" y="6211851"/>
            <a:ext cx="3733800" cy="85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 </a:t>
            </a:r>
          </a:p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70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300192" y="188640"/>
            <a:ext cx="2699792" cy="14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48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0200" y="5445224"/>
            <a:ext cx="37338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6" name="Picture 2" descr="C:\Users\Valérie\Pictures\ControlCenter3\Scan\CCI15092015_0000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b="14654"/>
          <a:stretch/>
        </p:blipFill>
        <p:spPr bwMode="auto">
          <a:xfrm rot="252780">
            <a:off x="782893" y="-127381"/>
            <a:ext cx="7383665" cy="827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043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/>
          <a:srcRect l="15873" t="10559" r="15060" b="5234"/>
          <a:stretch/>
        </p:blipFill>
        <p:spPr bwMode="auto">
          <a:xfrm rot="5160000">
            <a:off x="-367288" y="1639769"/>
            <a:ext cx="9372832" cy="642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53897" y="551723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</p:spTree>
    <p:extLst>
      <p:ext uri="{BB962C8B-B14F-4D97-AF65-F5344CB8AC3E}">
        <p14:creationId xmlns:p14="http://schemas.microsoft.com/office/powerpoint/2010/main" val="391136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 9">
            <a:extLst>
              <a:ext uri="{FF2B5EF4-FFF2-40B4-BE49-F238E27FC236}">
                <a16:creationId xmlns:a16="http://schemas.microsoft.com/office/drawing/2014/main" id="{1AA310ED-7201-41AB-83FE-518B1D81E0F6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>
              <a:extLst>
                <a:ext uri="{FF2B5EF4-FFF2-40B4-BE49-F238E27FC236}">
                  <a16:creationId xmlns:a16="http://schemas.microsoft.com/office/drawing/2014/main" id="{70BF58AE-2F6F-44B8-8763-53F267236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>
              <a:extLst>
                <a:ext uri="{FF2B5EF4-FFF2-40B4-BE49-F238E27FC236}">
                  <a16:creationId xmlns:a16="http://schemas.microsoft.com/office/drawing/2014/main" id="{FB87EE1C-03F8-41C5-9702-3C654BE03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ZoneTexte 4">
            <a:extLst>
              <a:ext uri="{FF2B5EF4-FFF2-40B4-BE49-F238E27FC236}">
                <a16:creationId xmlns:a16="http://schemas.microsoft.com/office/drawing/2014/main" id="{9E96A7A3-4491-4482-AC44-21387158F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2288" y="622458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r>
              <a:rPr lang="fr-FR" altLang="fr-FR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Les Echos</a:t>
            </a:r>
          </a:p>
        </p:txBody>
      </p:sp>
      <p:pic>
        <p:nvPicPr>
          <p:cNvPr id="3077" name="Picture 80">
            <a:extLst>
              <a:ext uri="{FF2B5EF4-FFF2-40B4-BE49-F238E27FC236}">
                <a16:creationId xmlns:a16="http://schemas.microsoft.com/office/drawing/2014/main" id="{10968C5B-2326-4E94-BCA3-894EAA9D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Image 2">
            <a:extLst>
              <a:ext uri="{FF2B5EF4-FFF2-40B4-BE49-F238E27FC236}">
                <a16:creationId xmlns:a16="http://schemas.microsoft.com/office/drawing/2014/main" id="{1316BD78-E976-4852-B767-6D5D0732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07" r="10834" b="3397"/>
          <a:stretch>
            <a:fillRect/>
          </a:stretch>
        </p:blipFill>
        <p:spPr bwMode="auto">
          <a:xfrm rot="-227463">
            <a:off x="166688" y="271463"/>
            <a:ext cx="8867775" cy="611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Les Echos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87140FD-3E20-4977-8781-99B087277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1" t="9872" r="16406" b="5440"/>
          <a:stretch/>
        </p:blipFill>
        <p:spPr>
          <a:xfrm rot="16372489">
            <a:off x="-794177" y="1240184"/>
            <a:ext cx="6468797" cy="446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4">
            <a:extLst>
              <a:ext uri="{FF2B5EF4-FFF2-40B4-BE49-F238E27FC236}">
                <a16:creationId xmlns:a16="http://schemas.microsoft.com/office/drawing/2014/main" id="{57331E4D-C9E0-487F-A679-BAB57CF5F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826125"/>
            <a:ext cx="1893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Work - Management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D1B36F2-C705-43A3-8ADF-FD20B436C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15" t="6111" r="15625" b="3751"/>
          <a:stretch/>
        </p:blipFill>
        <p:spPr>
          <a:xfrm rot="5807317">
            <a:off x="4141097" y="1132690"/>
            <a:ext cx="6184623" cy="492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81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Work - Management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87B3CF-2DCC-4717-900A-96D5D049D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2" t="10556" r="15781" b="1806"/>
          <a:stretch/>
        </p:blipFill>
        <p:spPr>
          <a:xfrm rot="15923163">
            <a:off x="650597" y="1204710"/>
            <a:ext cx="6872069" cy="482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79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5" name="Groupe 18"/>
          <p:cNvGrpSpPr>
            <a:grpSpLocks/>
          </p:cNvGrpSpPr>
          <p:nvPr/>
        </p:nvGrpSpPr>
        <p:grpSpPr bwMode="auto">
          <a:xfrm rot="-213144">
            <a:off x="2006600" y="165100"/>
            <a:ext cx="5548313" cy="7210425"/>
            <a:chOff x="2001401" y="-1600200"/>
            <a:chExt cx="7348632" cy="9549333"/>
          </a:xfrm>
        </p:grpSpPr>
        <p:grpSp>
          <p:nvGrpSpPr>
            <p:cNvPr id="5127" name="Groupe 15"/>
            <p:cNvGrpSpPr>
              <a:grpSpLocks/>
            </p:cNvGrpSpPr>
            <p:nvPr/>
          </p:nvGrpSpPr>
          <p:grpSpPr bwMode="auto">
            <a:xfrm>
              <a:off x="2001401" y="-1600200"/>
              <a:ext cx="7348632" cy="9549333"/>
              <a:chOff x="-866837" y="-2064273"/>
              <a:chExt cx="7348632" cy="9549333"/>
            </a:xfrm>
          </p:grpSpPr>
          <p:pic>
            <p:nvPicPr>
              <p:cNvPr id="5129" name="Imag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153" t="54971" r="10541" b="9563"/>
              <a:stretch>
                <a:fillRect/>
              </a:stretch>
            </p:blipFill>
            <p:spPr bwMode="auto">
              <a:xfrm>
                <a:off x="4899245" y="5660830"/>
                <a:ext cx="1582550" cy="1824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30" name="Groupe 14"/>
              <p:cNvGrpSpPr>
                <a:grpSpLocks/>
              </p:cNvGrpSpPr>
              <p:nvPr/>
            </p:nvGrpSpPr>
            <p:grpSpPr bwMode="auto">
              <a:xfrm>
                <a:off x="-866837" y="-2064273"/>
                <a:ext cx="7348632" cy="9549333"/>
                <a:chOff x="-866837" y="-2064273"/>
                <a:chExt cx="7348632" cy="9549333"/>
              </a:xfrm>
            </p:grpSpPr>
            <p:grpSp>
              <p:nvGrpSpPr>
                <p:cNvPr id="5131" name="Groupe 13"/>
                <p:cNvGrpSpPr>
                  <a:grpSpLocks/>
                </p:cNvGrpSpPr>
                <p:nvPr/>
              </p:nvGrpSpPr>
              <p:grpSpPr bwMode="auto">
                <a:xfrm>
                  <a:off x="-866837" y="-2064273"/>
                  <a:ext cx="7348632" cy="7924854"/>
                  <a:chOff x="-866837" y="-2064273"/>
                  <a:chExt cx="7348632" cy="7924854"/>
                </a:xfrm>
              </p:grpSpPr>
              <p:grpSp>
                <p:nvGrpSpPr>
                  <p:cNvPr id="5133" name="Groupe 11"/>
                  <p:cNvGrpSpPr>
                    <a:grpSpLocks/>
                  </p:cNvGrpSpPr>
                  <p:nvPr/>
                </p:nvGrpSpPr>
                <p:grpSpPr bwMode="auto">
                  <a:xfrm>
                    <a:off x="-866837" y="-2064273"/>
                    <a:ext cx="7344581" cy="7924854"/>
                    <a:chOff x="-866837" y="-2064273"/>
                    <a:chExt cx="7344581" cy="7924854"/>
                  </a:xfrm>
                </p:grpSpPr>
                <p:grpSp>
                  <p:nvGrpSpPr>
                    <p:cNvPr id="5135" name="Groupe 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866837" y="-2064273"/>
                      <a:ext cx="7344581" cy="3246795"/>
                      <a:chOff x="-2037811" y="883289"/>
                      <a:chExt cx="7344581" cy="3246795"/>
                    </a:xfrm>
                  </p:grpSpPr>
                  <p:pic>
                    <p:nvPicPr>
                      <p:cNvPr id="5137" name="Imag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267" t="27475" r="25719" b="9435"/>
                      <a:stretch>
                        <a:fillRect/>
                      </a:stretch>
                    </p:blipFill>
                    <p:spPr bwMode="auto">
                      <a:xfrm>
                        <a:off x="-2037811" y="885077"/>
                        <a:ext cx="5762029" cy="3245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5138" name="Imag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667" t="27666" r="11024" b="13037"/>
                      <a:stretch>
                        <a:fillRect/>
                      </a:stretch>
                    </p:blipFill>
                    <p:spPr bwMode="auto">
                      <a:xfrm>
                        <a:off x="3724220" y="883289"/>
                        <a:ext cx="1582550" cy="3049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5136" name="Imag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31" t="8148" r="28333"/>
                    <a:stretch>
                      <a:fillRect/>
                    </a:stretch>
                  </p:blipFill>
                  <p:spPr bwMode="auto">
                    <a:xfrm>
                      <a:off x="-582238" y="1136188"/>
                      <a:ext cx="5553630" cy="472439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5134" name="Image 1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667" t="1447" r="11337" b="3214"/>
                  <a:stretch>
                    <a:fillRect/>
                  </a:stretch>
                </p:blipFill>
                <p:spPr bwMode="auto">
                  <a:xfrm>
                    <a:off x="4927736" y="757090"/>
                    <a:ext cx="1554059" cy="49037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5132" name="Imag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26" t="49629" r="23801" b="11482"/>
                <a:stretch>
                  <a:fillRect/>
                </a:stretch>
              </p:blipFill>
              <p:spPr bwMode="auto">
                <a:xfrm>
                  <a:off x="-866836" y="5484815"/>
                  <a:ext cx="5858843" cy="20002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5128" name="Imag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7" t="1637" r="55833" b="784"/>
            <a:stretch>
              <a:fillRect/>
            </a:stretch>
          </p:blipFill>
          <p:spPr bwMode="auto">
            <a:xfrm>
              <a:off x="2001402" y="1228818"/>
              <a:ext cx="3004714" cy="5018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Les Echos</a:t>
            </a:r>
          </a:p>
        </p:txBody>
      </p:sp>
    </p:spTree>
    <p:extLst>
      <p:ext uri="{BB962C8B-B14F-4D97-AF65-F5344CB8AC3E}">
        <p14:creationId xmlns:p14="http://schemas.microsoft.com/office/powerpoint/2010/main" val="1088458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1259" r="27310"/>
          <a:stretch/>
        </p:blipFill>
        <p:spPr>
          <a:xfrm rot="5138525">
            <a:off x="-62778" y="361811"/>
            <a:ext cx="7992888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45835" y="609329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</p:spTree>
    <p:extLst>
      <p:ext uri="{BB962C8B-B14F-4D97-AF65-F5344CB8AC3E}">
        <p14:creationId xmlns:p14="http://schemas.microsoft.com/office/powerpoint/2010/main" val="260595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/>
          <a:srcRect l="4077" t="11745" r="16072" b="8203"/>
          <a:stretch/>
        </p:blipFill>
        <p:spPr bwMode="auto">
          <a:xfrm rot="5160000">
            <a:off x="-1199067" y="2002173"/>
            <a:ext cx="8658613" cy="487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205955" y="566124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24836577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/>
          <a:srcRect l="28737" t="10935" r="13829" b="7384"/>
          <a:stretch/>
        </p:blipFill>
        <p:spPr bwMode="auto">
          <a:xfrm rot="194492">
            <a:off x="311976" y="400849"/>
            <a:ext cx="7781559" cy="622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2302" y="612769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24836577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Valérie\Pictures\ControlCenter3\Scan\CCI10112015_00000.bmp"/>
          <p:cNvPicPr>
            <a:picLocks noChangeAspect="1" noChangeArrowheads="1"/>
          </p:cNvPicPr>
          <p:nvPr/>
        </p:nvPicPr>
        <p:blipFill rotWithShape="1">
          <a:blip r:embed="rId4"/>
          <a:srcRect l="2259" t="4405" r="28770" b="18746"/>
          <a:stretch/>
        </p:blipFill>
        <p:spPr bwMode="auto">
          <a:xfrm rot="16017334">
            <a:off x="1799906" y="-1413370"/>
            <a:ext cx="6462913" cy="1027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298030" y="602128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396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45</Words>
  <Application>Microsoft Office PowerPoint</Application>
  <PresentationFormat>Affichage à l'écran (4:3)</PresentationFormat>
  <Paragraphs>18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Monotype Sorts</vt:lpstr>
      <vt:lpstr>Times New Roman</vt:lpstr>
      <vt:lpstr>Thème Office</vt:lpstr>
      <vt:lpstr>1_Default Design</vt:lpstr>
      <vt:lpstr>1_Thème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68</cp:revision>
  <dcterms:created xsi:type="dcterms:W3CDTF">2013-10-24T17:04:00Z</dcterms:created>
  <dcterms:modified xsi:type="dcterms:W3CDTF">2021-05-21T16:34:36Z</dcterms:modified>
</cp:coreProperties>
</file>