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4" r:id="rId2"/>
    <p:sldId id="282" r:id="rId3"/>
    <p:sldId id="283" r:id="rId4"/>
    <p:sldId id="371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372" r:id="rId17"/>
    <p:sldId id="373" r:id="rId18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02" y="-5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7FD85-FE83-4E27-9E98-9844AEC0CCB5}" type="datetimeFigureOut">
              <a:rPr lang="fr-FR" smtClean="0"/>
              <a:t>12/03/2019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C01F-B453-4D63-9F49-803087C0BA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18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Users\Marc Montaldier\Documents\mes documents\CRESTCOM MARC 30 AOUT 2012 14H40\sessions documents\BPM 5\décembre\12A\Fotolia_113252360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3"/>
          <a:stretch/>
        </p:blipFill>
        <p:spPr bwMode="auto">
          <a:xfrm>
            <a:off x="828600" y="1275606"/>
            <a:ext cx="9144000" cy="345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114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63638"/>
            <a:ext cx="4279900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71950"/>
            <a:ext cx="3654682" cy="86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8" name="Connecteur droit 7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e 4"/>
          <p:cNvGrpSpPr>
            <a:grpSpLocks/>
          </p:cNvGrpSpPr>
          <p:nvPr/>
        </p:nvGrpSpPr>
        <p:grpSpPr bwMode="auto">
          <a:xfrm>
            <a:off x="179512" y="-8976"/>
            <a:ext cx="9726488" cy="6359414"/>
            <a:chOff x="55913" y="161816"/>
            <a:chExt cx="10138284" cy="6959975"/>
          </a:xfrm>
        </p:grpSpPr>
        <p:pic>
          <p:nvPicPr>
            <p:cNvPr id="4" name="Picture 2" descr="C:\Users\Valérie\Pictures\ControlCenter3\Scan\CCI16112015_00000.bmp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21287350">
              <a:off x="55913" y="202913"/>
              <a:ext cx="5253446" cy="69188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Valérie\Pictures\ControlCenter3\Scan\CCI16112015_00001.bmp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51899" y="161816"/>
              <a:ext cx="5242298" cy="69046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61050" y="6486526"/>
            <a:ext cx="404495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296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>
                <a:solidFill>
                  <a:srgbClr val="000000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10" name="Connecteur droit 9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613400" y="6486526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defTabSz="449263" eaLnBrk="0" hangingPunct="0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 eaLnBrk="0" hangingPunct="0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 eaLnBrk="0" hangingPunct="0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 eaLnBrk="0" hangingPunct="0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 eaLnBrk="0" hangingPunct="0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099"/>
              </a:spcAft>
              <a:buNone/>
            </a:pPr>
            <a:r>
              <a:rPr lang="en-GB" altLang="fr-FR" sz="1600" b="0" dirty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</a:rPr>
              <a:t>Les </a:t>
            </a:r>
            <a:r>
              <a:rPr lang="en-GB" altLang="fr-FR" sz="1600" b="0" dirty="0" err="1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</a:rPr>
              <a:t>Echos</a:t>
            </a:r>
            <a:r>
              <a:rPr lang="en-GB" altLang="fr-FR" sz="1600" b="0" dirty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</a:rPr>
              <a:t>  – 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8" t="20007" r="15666" b="12239"/>
          <a:stretch>
            <a:fillRect/>
          </a:stretch>
        </p:blipFill>
        <p:spPr bwMode="auto">
          <a:xfrm rot="5130032">
            <a:off x="-126206" y="1102519"/>
            <a:ext cx="6991351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91175" y="6486526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latin typeface="Arial Narrow" pitchFamily="34" charset="0"/>
              </a:rPr>
              <a:t>Management – 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5"/>
          <a:srcRect l="5872" t="19791" r="10774" b="23882"/>
          <a:stretch>
            <a:fillRect/>
          </a:stretch>
        </p:blipFill>
        <p:spPr bwMode="auto">
          <a:xfrm>
            <a:off x="4630881" y="66802"/>
            <a:ext cx="5927725" cy="65770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6"/>
          <a:srcRect l="20035" t="10821" r="24687" b="6250"/>
          <a:stretch/>
        </p:blipFill>
        <p:spPr bwMode="auto">
          <a:xfrm rot="5605836">
            <a:off x="-495157" y="462090"/>
            <a:ext cx="7011988" cy="640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10" name="Connecteur droit 9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/>
          <a:srcRect l="19300" t="10821" r="24162" b="6662"/>
          <a:stretch/>
        </p:blipFill>
        <p:spPr bwMode="auto">
          <a:xfrm rot="5160000">
            <a:off x="1170276" y="534159"/>
            <a:ext cx="8188325" cy="727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91175" y="6486526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10" name="Connecteur droit 9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9050" y="3795886"/>
            <a:ext cx="404495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296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rgbClr val="000000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Les </a:t>
            </a:r>
            <a:r>
              <a:rPr lang="en-GB" altLang="fr-FR" sz="1600" dirty="0" err="1">
                <a:solidFill>
                  <a:srgbClr val="000000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Echos</a:t>
            </a:r>
            <a:r>
              <a:rPr lang="en-GB" altLang="fr-FR" sz="1600" dirty="0">
                <a:solidFill>
                  <a:srgbClr val="000000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 –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963533">
            <a:off x="1095376" y="-103187"/>
            <a:ext cx="5484813" cy="1650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9" name="Connecteur droit 8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/>
          <a:srcRect l="31508" t="11290" r="28785" b="11250"/>
          <a:stretch/>
        </p:blipFill>
        <p:spPr bwMode="auto">
          <a:xfrm rot="21448450">
            <a:off x="1218979" y="201693"/>
            <a:ext cx="8035925" cy="8135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61050" y="6486526"/>
            <a:ext cx="4044950" cy="8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Management</a:t>
            </a:r>
          </a:p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endParaRPr lang="en-GB" altLang="fr-FR" sz="1600">
              <a:latin typeface="Arial Narrow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12" name="Connecteur droit 11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61050" y="6486526"/>
            <a:ext cx="4044950" cy="8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Management</a:t>
            </a:r>
          </a:p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endParaRPr lang="en-GB" altLang="fr-FR" sz="1600">
              <a:latin typeface="Arial Narrow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827584" y="114241"/>
            <a:ext cx="7906884" cy="4639125"/>
            <a:chOff x="70714" y="112069"/>
            <a:chExt cx="9194817" cy="595958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" t="9173" b="11653"/>
            <a:stretch/>
          </p:blipFill>
          <p:spPr bwMode="auto">
            <a:xfrm>
              <a:off x="70714" y="112069"/>
              <a:ext cx="4768614" cy="59329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" t="8744" r="2826" b="11726"/>
            <a:stretch/>
          </p:blipFill>
          <p:spPr bwMode="auto">
            <a:xfrm>
              <a:off x="4620469" y="112069"/>
              <a:ext cx="4645062" cy="59595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18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14" name="Connecteur droit 13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61050" y="6486526"/>
            <a:ext cx="4044950" cy="8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Management</a:t>
            </a:r>
          </a:p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endParaRPr lang="en-GB" altLang="fr-FR" sz="1600">
              <a:latin typeface="Arial Narrow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 rot="21406797">
            <a:off x="289906" y="-12076"/>
            <a:ext cx="8703390" cy="6037911"/>
            <a:chOff x="-23842312" y="-12598097"/>
            <a:chExt cx="44001367" cy="3052562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" r="1604" b="8842"/>
            <a:stretch/>
          </p:blipFill>
          <p:spPr bwMode="auto">
            <a:xfrm>
              <a:off x="-23842312" y="-12598097"/>
              <a:ext cx="22811874" cy="304593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1" t="-73" r="-1613" b="8946"/>
            <a:stretch/>
          </p:blipFill>
          <p:spPr bwMode="auto">
            <a:xfrm>
              <a:off x="-1595155" y="-12521199"/>
              <a:ext cx="21754210" cy="30448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941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/>
          <a:srcRect l="32582" t="47197" r="14417" b="15364"/>
          <a:stretch/>
        </p:blipFill>
        <p:spPr bwMode="auto">
          <a:xfrm>
            <a:off x="-174405" y="1203598"/>
            <a:ext cx="921090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5"/>
          <p:cNvSpPr txBox="1">
            <a:spLocks noChangeArrowheads="1"/>
          </p:cNvSpPr>
          <p:nvPr/>
        </p:nvSpPr>
        <p:spPr bwMode="auto">
          <a:xfrm>
            <a:off x="3524569" y="4299942"/>
            <a:ext cx="4127500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altLang="fr-FR" sz="1400" b="0" dirty="0" smtClean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Les Echos –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11" name="Connecteur droit 10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4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10" name="Connecteur droit 9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 l="35477" t="23865" r="14050" b="21211"/>
          <a:stretch>
            <a:fillRect/>
          </a:stretch>
        </p:blipFill>
        <p:spPr bwMode="auto">
          <a:xfrm rot="16042594">
            <a:off x="2061916" y="796979"/>
            <a:ext cx="5218568" cy="345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836864" y="4319257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endParaRPr lang="en-GB" alt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11" name="Connecteur droit 10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836864" y="4319257"/>
            <a:ext cx="4292600" cy="27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  <a:endParaRPr lang="en-GB" alt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5137E8ED-7F1D-45BB-9FF0-CA8F9933F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71" t="4876" r="10833" b="2593"/>
          <a:stretch/>
        </p:blipFill>
        <p:spPr>
          <a:xfrm rot="15981314">
            <a:off x="808571" y="-53032"/>
            <a:ext cx="5266536" cy="475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2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5"/>
          <a:srcRect l="20664" t="10821" r="24582" b="4851"/>
          <a:stretch/>
        </p:blipFill>
        <p:spPr bwMode="auto">
          <a:xfrm rot="5160000">
            <a:off x="-754278" y="462623"/>
            <a:ext cx="5323403" cy="4993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/>
          <a:srcRect l="20944" t="10960" r="24721" b="5870"/>
          <a:stretch/>
        </p:blipFill>
        <p:spPr bwMode="auto">
          <a:xfrm rot="5160000">
            <a:off x="4211528" y="140965"/>
            <a:ext cx="5797551" cy="540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/>
          <a:srcRect l="20213" t="10961" r="23357" b="8203"/>
          <a:stretch/>
        </p:blipFill>
        <p:spPr bwMode="auto">
          <a:xfrm rot="5160000">
            <a:off x="86606" y="579203"/>
            <a:ext cx="5004260" cy="433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/>
          <a:srcRect l="20769" t="11007" r="23953" b="8995"/>
          <a:stretch/>
        </p:blipFill>
        <p:spPr bwMode="auto">
          <a:xfrm rot="5160000">
            <a:off x="4443948" y="273097"/>
            <a:ext cx="5019951" cy="442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821786" y="4802775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13" name="Connecteur droit 12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e 3"/>
          <p:cNvGrpSpPr>
            <a:grpSpLocks/>
          </p:cNvGrpSpPr>
          <p:nvPr/>
        </p:nvGrpSpPr>
        <p:grpSpPr bwMode="auto">
          <a:xfrm rot="199310">
            <a:off x="1044104" y="-2506"/>
            <a:ext cx="8153400" cy="9324975"/>
            <a:chOff x="924899" y="84063"/>
            <a:chExt cx="8153494" cy="9325702"/>
          </a:xfrm>
        </p:grpSpPr>
        <p:pic>
          <p:nvPicPr>
            <p:cNvPr id="4" name="Picture 2" descr="C:\Users\Valérie\Pictures\ControlCenter3\Scan\CCI02122015_00002.bmp"/>
            <p:cNvPicPr>
              <a:picLocks noChangeAspect="1" noChangeArrowheads="1"/>
            </p:cNvPicPr>
            <p:nvPr/>
          </p:nvPicPr>
          <p:blipFill rotWithShape="1">
            <a:blip r:embed="rId5"/>
            <a:srcRect r="2464" b="85091"/>
            <a:stretch/>
          </p:blipFill>
          <p:spPr bwMode="auto">
            <a:xfrm>
              <a:off x="1063435" y="84142"/>
              <a:ext cx="7758202" cy="1562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Valérie\Pictures\ControlCenter3\Scan\CCI02122015_00003.bmp"/>
            <p:cNvPicPr>
              <a:picLocks noChangeAspect="1" noChangeArrowheads="1"/>
            </p:cNvPicPr>
            <p:nvPr/>
          </p:nvPicPr>
          <p:blipFill rotWithShape="1">
            <a:blip r:embed="rId6"/>
            <a:srcRect l="14459" t="10594" r="7114" b="17691"/>
            <a:stretch/>
          </p:blipFill>
          <p:spPr bwMode="auto">
            <a:xfrm rot="21599130">
              <a:off x="2829940" y="1621046"/>
              <a:ext cx="6237359" cy="75126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:\Users\Valérie\Pictures\ControlCenter3\Scan\CCI02122015_00004.bmp"/>
            <p:cNvPicPr>
              <a:picLocks noChangeAspect="1" noChangeArrowheads="1"/>
            </p:cNvPicPr>
            <p:nvPr/>
          </p:nvPicPr>
          <p:blipFill rotWithShape="1">
            <a:blip r:embed="rId7"/>
            <a:srcRect l="13929" t="5411" r="62635" b="22166"/>
            <a:stretch/>
          </p:blipFill>
          <p:spPr bwMode="auto">
            <a:xfrm rot="21599223">
              <a:off x="914313" y="1821071"/>
              <a:ext cx="1863746" cy="75872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20804" y="4802775"/>
            <a:ext cx="404495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296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Les </a:t>
            </a:r>
            <a:r>
              <a:rPr lang="en-GB" alt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Echos</a:t>
            </a:r>
            <a:endParaRPr lang="en-GB" alt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12" name="Connecteur droit 11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851400" y="4371950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Les </a:t>
            </a:r>
            <a:r>
              <a:rPr lang="en-GB" alt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Echos</a:t>
            </a: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  – 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/>
          <a:srcRect l="27628" t="25237" r="13969" b="8147"/>
          <a:stretch>
            <a:fillRect/>
          </a:stretch>
        </p:blipFill>
        <p:spPr bwMode="auto">
          <a:xfrm rot="5400000">
            <a:off x="70631" y="1647019"/>
            <a:ext cx="7991476" cy="460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-36512" y="28575"/>
            <a:ext cx="9217024" cy="5114925"/>
            <a:chOff x="-36512" y="28575"/>
            <a:chExt cx="9217024" cy="5114925"/>
          </a:xfrm>
        </p:grpSpPr>
        <p:cxnSp>
          <p:nvCxnSpPr>
            <p:cNvPr id="9" name="Connecteur droit 8"/>
            <p:cNvCxnSpPr/>
            <p:nvPr/>
          </p:nvCxnSpPr>
          <p:spPr bwMode="auto">
            <a:xfrm>
              <a:off x="0" y="4659982"/>
              <a:ext cx="918051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475" y="28575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84712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776" y="46847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73628" y="4371950"/>
            <a:ext cx="404495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Management</a:t>
            </a:r>
          </a:p>
        </p:txBody>
      </p:sp>
      <p:pic>
        <p:nvPicPr>
          <p:cNvPr id="4" name="Picture 2" descr="C:\Users\Valérie\Pictures\ControlCenter3\Scan\CCI10112015_00004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36513">
            <a:off x="1033279" y="-84986"/>
            <a:ext cx="5261877" cy="6929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55</Words>
  <Application>Microsoft Office PowerPoint</Application>
  <PresentationFormat>Affichage à l'écran (16:9)</PresentationFormat>
  <Paragraphs>19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55</cp:revision>
  <dcterms:created xsi:type="dcterms:W3CDTF">2016-12-13T16:39:50Z</dcterms:created>
  <dcterms:modified xsi:type="dcterms:W3CDTF">2019-03-12T16:30:26Z</dcterms:modified>
</cp:coreProperties>
</file>