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</p:sldMasterIdLst>
  <p:notesMasterIdLst>
    <p:notesMasterId r:id="rId38"/>
  </p:notesMasterIdLst>
  <p:sldIdLst>
    <p:sldId id="413" r:id="rId3"/>
    <p:sldId id="419" r:id="rId4"/>
    <p:sldId id="421" r:id="rId5"/>
    <p:sldId id="414" r:id="rId6"/>
    <p:sldId id="325" r:id="rId7"/>
    <p:sldId id="326" r:id="rId8"/>
    <p:sldId id="327" r:id="rId9"/>
    <p:sldId id="328" r:id="rId10"/>
    <p:sldId id="329" r:id="rId11"/>
    <p:sldId id="330" r:id="rId12"/>
    <p:sldId id="331" r:id="rId13"/>
    <p:sldId id="427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425" r:id="rId24"/>
    <p:sldId id="343" r:id="rId25"/>
    <p:sldId id="393" r:id="rId26"/>
    <p:sldId id="394" r:id="rId27"/>
    <p:sldId id="381" r:id="rId28"/>
    <p:sldId id="382" r:id="rId29"/>
    <p:sldId id="353" r:id="rId30"/>
    <p:sldId id="345" r:id="rId31"/>
    <p:sldId id="390" r:id="rId32"/>
    <p:sldId id="423" r:id="rId33"/>
    <p:sldId id="426" r:id="rId34"/>
    <p:sldId id="346" r:id="rId35"/>
    <p:sldId id="349" r:id="rId36"/>
    <p:sldId id="350" r:id="rId3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8C3BB-1104-46C4-9E2F-5137C943BD75}" type="datetimeFigureOut">
              <a:rPr lang="fr-FR" smtClean="0"/>
              <a:t>20/02/2020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83241-965E-4B3A-91C9-531F1B0B1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303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20/02/2020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20/02/2020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20/02/2020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DA4660-2C80-465D-983A-6A68017AB125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425563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3F04C-A8E8-466E-8E37-421B60E349AE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148877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8350C8-FD94-43E1-8FAA-8D9B2739060F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19525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0438" cy="41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500437" cy="41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012DB2-1688-4140-9C8D-CBC103B803FB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590470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07851-FE50-429C-B8A6-22E136B4934C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343166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9ED65C-49EF-4BBB-A2DB-6DC542DB01F1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912224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AF827B-AB5C-4288-9AF4-D6410BBE8308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4291776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1FA9D7-A04F-4451-A396-106ECE5D9331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606837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20/02/2020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D78907-BDB3-44A6-BCD3-45CC9131A486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055042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898878-457C-469B-85B5-145B45F93DC6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667174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350" y="685800"/>
            <a:ext cx="1787525" cy="5400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85800"/>
            <a:ext cx="521335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6BE85A8-F85A-428A-802E-2F7C5815B7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CECF2-3347-4D40-96D8-D70DAA17CEB8}" type="slidenum">
              <a:rPr lang="en-GB" altLang="fr-FR"/>
              <a:pPr/>
              <a:t>‹N°›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488124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20/02/2020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20/02/2020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20/02/2020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20/02/2020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20/02/2020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20/02/2020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20/02/2020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20/02/2020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xmlns="" id="{C1337A36-09A6-4712-9B8E-ECC51EA168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85800"/>
            <a:ext cx="7153275" cy="113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texte-titre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D202ACC2-6F93-4303-B90C-3275D8202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53275" cy="410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plan de texte</a:t>
            </a:r>
          </a:p>
          <a:p>
            <a:pPr lvl="1"/>
            <a:r>
              <a:rPr lang="en-GB"/>
              <a:t>Second niveau de plan</a:t>
            </a:r>
          </a:p>
          <a:p>
            <a:pPr lvl="2"/>
            <a:r>
              <a:rPr lang="en-GB"/>
              <a:t>Troisième niveau de plan</a:t>
            </a:r>
          </a:p>
          <a:p>
            <a:pPr lvl="3"/>
            <a:r>
              <a:rPr lang="en-GB"/>
              <a:t>Quatrième niveau de plan</a:t>
            </a:r>
          </a:p>
          <a:p>
            <a:pPr lvl="4"/>
            <a:r>
              <a:rPr lang="en-GB"/>
              <a:t>Cinquième niveau de plan</a:t>
            </a:r>
          </a:p>
          <a:p>
            <a:pPr lvl="4"/>
            <a:r>
              <a:rPr lang="en-GB"/>
              <a:t>Sixième niveau de plan</a:t>
            </a:r>
          </a:p>
          <a:p>
            <a:pPr lvl="4"/>
            <a:r>
              <a:rPr lang="en-GB"/>
              <a:t>Septième niveau de plan</a:t>
            </a:r>
          </a:p>
          <a:p>
            <a:pPr lvl="4"/>
            <a:r>
              <a:rPr lang="en-GB"/>
              <a:t>Huitième niveau de plan</a:t>
            </a:r>
          </a:p>
          <a:p>
            <a:pPr lvl="4"/>
            <a:r>
              <a:rPr lang="en-GB"/>
              <a:t>Neuvième niveau de plan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26BE85A8-F85A-428A-802E-2F7C5815B7F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629400" y="5867400"/>
            <a:ext cx="18954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b="1">
                <a:solidFill>
                  <a:srgbClr val="0000CC"/>
                </a:solidFill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fld id="{DE156CF7-B5FF-4647-8196-3EE4B7490438}" type="slidenum">
              <a:rPr lang="en-GB" altLang="fr-FR" smtClean="0"/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GB" altLang="fr-FR" smtClean="0"/>
          </a:p>
        </p:txBody>
      </p:sp>
    </p:spTree>
    <p:extLst>
      <p:ext uri="{BB962C8B-B14F-4D97-AF65-F5344CB8AC3E}">
        <p14:creationId xmlns:p14="http://schemas.microsoft.com/office/powerpoint/2010/main" val="68425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2pPr>
      <a:lvl3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3pPr>
      <a:lvl4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4pPr>
      <a:lvl5pPr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anose="02020603050405020304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5pPr>
      <a:lvl6pPr marL="4572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6pPr>
      <a:lvl7pPr marL="9144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7pPr>
      <a:lvl8pPr marL="13716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8pPr>
      <a:lvl9pPr marL="1828800" algn="ctr" defTabSz="449263" rtl="0" eaLnBrk="0" fontAlgn="base" hangingPunct="0">
        <a:lnSpc>
          <a:spcPct val="67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9pPr>
    </p:titleStyle>
    <p:bodyStyle>
      <a:lvl1pPr marL="276225" indent="-276225" algn="l" defTabSz="449263" rtl="0" eaLnBrk="0" fontAlgn="base" hangingPunct="0">
        <a:lnSpc>
          <a:spcPct val="67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Monotype Sorts" pitchFamily="2" charset="2"/>
        <a:buChar char="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1pPr>
      <a:lvl2pPr marL="685800" indent="-228600" algn="l" defTabSz="449263" rtl="0" eaLnBrk="0" fontAlgn="base" hangingPunct="0">
        <a:lnSpc>
          <a:spcPct val="67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67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3pPr>
      <a:lvl4pPr marL="15335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•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4pPr>
      <a:lvl5pPr marL="19907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anose="02020603050405020304" pitchFamily="18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5pPr>
      <a:lvl6pPr marL="24479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051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3623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19525" indent="-161925" algn="l" defTabSz="449263" rtl="0" eaLnBrk="0" fontAlgn="base" hangingPunct="0">
        <a:lnSpc>
          <a:spcPct val="67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67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1127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69" name="Groupe 3"/>
          <p:cNvGrpSpPr>
            <a:grpSpLocks/>
          </p:cNvGrpSpPr>
          <p:nvPr/>
        </p:nvGrpSpPr>
        <p:grpSpPr bwMode="auto">
          <a:xfrm rot="-209902">
            <a:off x="-330200" y="311150"/>
            <a:ext cx="9267825" cy="6311900"/>
            <a:chOff x="-1200148" y="1494175"/>
            <a:chExt cx="10181953" cy="6934202"/>
          </a:xfrm>
        </p:grpSpPr>
        <p:pic>
          <p:nvPicPr>
            <p:cNvPr id="2" name="Image 1">
              <a:extLst>
                <a:ext uri="{FF2B5EF4-FFF2-40B4-BE49-F238E27FC236}">
                  <a16:creationId xmlns="" xmlns:a16="http://schemas.microsoft.com/office/drawing/2014/main" id="{5FB729A3-44F1-46C0-AB75-DF962D400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697" r="10469" b="1021"/>
            <a:stretch/>
          </p:blipFill>
          <p:spPr>
            <a:xfrm rot="16200000">
              <a:off x="-2123007" y="2415609"/>
              <a:ext cx="6934202" cy="50909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049AB607-8E94-40C0-AE14-1DE756FC7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697" t="1021" r="10469"/>
            <a:stretch/>
          </p:blipFill>
          <p:spPr>
            <a:xfrm rot="16200000">
              <a:off x="2968829" y="2414119"/>
              <a:ext cx="6934202" cy="50909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390207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328"/>
            <a:ext cx="9144000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115616" y="6536377"/>
            <a:ext cx="8028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utura-Condensed-Normal" pitchFamily="2" charset="0"/>
              </a:rPr>
              <a:t>Les 10 Compétences du Management en 12 Sessions.®</a:t>
            </a: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Futura-Condensed-Normal" pitchFamily="2" charset="0"/>
            </a:endParaRP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0" t="3111" b="33076"/>
          <a:stretch>
            <a:fillRect/>
          </a:stretch>
        </p:blipFill>
        <p:spPr bwMode="auto">
          <a:xfrm>
            <a:off x="11113" y="1447800"/>
            <a:ext cx="913288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1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95536" y="5949280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en-GB" altLang="fr-FR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L’Entreprise</a:t>
            </a: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–  </a:t>
            </a: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 rotWithShape="1">
          <a:blip r:embed="rId4"/>
          <a:srcRect l="12092" t="12500" r="4194" b="8995"/>
          <a:stretch/>
        </p:blipFill>
        <p:spPr bwMode="auto">
          <a:xfrm rot="5160000">
            <a:off x="157163" y="1747837"/>
            <a:ext cx="6375400" cy="336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0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5410200" y="6486525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endParaRPr lang="fr-FR" altLang="fr-FR" sz="1600">
              <a:latin typeface="Arial Narrow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2053" name="Picture 2"/>
          <p:cNvPicPr>
            <a:picLocks noChangeAspect="1" noChangeArrowheads="1"/>
          </p:cNvPicPr>
          <p:nvPr/>
        </p:nvPicPr>
        <p:blipFill>
          <a:blip r:embed="rId2"/>
          <a:srcRect l="34195" t="34514" r="28149" b="9889"/>
          <a:stretch>
            <a:fillRect/>
          </a:stretch>
        </p:blipFill>
        <p:spPr bwMode="auto">
          <a:xfrm>
            <a:off x="1117600" y="2071688"/>
            <a:ext cx="4900613" cy="4067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8" t="19031" r="30981" b="70523"/>
          <a:stretch>
            <a:fillRect/>
          </a:stretch>
        </p:blipFill>
        <p:spPr bwMode="auto">
          <a:xfrm>
            <a:off x="1117600" y="725488"/>
            <a:ext cx="490220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3"/>
          <p:cNvSpPr txBox="1">
            <a:spLocks noChangeArrowheads="1"/>
          </p:cNvSpPr>
          <p:nvPr/>
        </p:nvSpPr>
        <p:spPr bwMode="auto">
          <a:xfrm>
            <a:off x="0" y="5445224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Les </a:t>
            </a:r>
            <a:r>
              <a:rPr lang="en-GB" altLang="fr-FR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Echos</a:t>
            </a: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  –   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77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Marc Montaldier\Documents\mes documents\CRESTCOM MARC 7 NOVEMBRE 2011 10H15\documents commerciaux\masques slides sessions\masque slides définitif\masque slides définitif\Diapositiv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Grp="1" noChangeArrowheads="1"/>
          </p:cNvSpPr>
          <p:nvPr>
            <p:ph type="title" idx="1"/>
          </p:nvPr>
        </p:nvSpPr>
        <p:spPr>
          <a:xfrm>
            <a:off x="5257800" y="271463"/>
            <a:ext cx="3733800" cy="1404937"/>
          </a:xfrm>
        </p:spPr>
        <p:txBody>
          <a:bodyPr anchor="ctr">
            <a:normAutofit fontScale="90000"/>
          </a:bodyPr>
          <a:lstStyle/>
          <a:p>
            <a:pPr marL="0" indent="0" algn="r">
              <a:lnSpc>
                <a:spcPct val="90000"/>
              </a:lnSpc>
              <a:spcBef>
                <a:spcPct val="0"/>
              </a:spcBef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4800" b="0" dirty="0" err="1" smtClean="0">
                <a:effectLst/>
                <a:latin typeface="Arial Narrow" pitchFamily="34" charset="0"/>
                <a:ea typeface="+mn-ea"/>
              </a:rPr>
              <a:t>Pourquoi</a:t>
            </a:r>
            <a:r>
              <a:rPr lang="en-GB" sz="4800" b="0" dirty="0" smtClean="0">
                <a:effectLst/>
                <a:latin typeface="Arial Narrow" pitchFamily="34" charset="0"/>
                <a:ea typeface="+mn-ea"/>
              </a:rPr>
              <a:t> </a:t>
            </a:r>
            <a:r>
              <a:rPr lang="en-GB" sz="4800" b="0" dirty="0" err="1" smtClean="0">
                <a:effectLst/>
                <a:latin typeface="Arial Narrow" pitchFamily="34" charset="0"/>
                <a:ea typeface="+mn-ea"/>
              </a:rPr>
              <a:t>ce</a:t>
            </a:r>
            <a:r>
              <a:rPr lang="en-GB" sz="4800" b="0" dirty="0" smtClean="0">
                <a:effectLst/>
                <a:latin typeface="Arial Narrow" pitchFamily="34" charset="0"/>
                <a:ea typeface="+mn-ea"/>
              </a:rPr>
              <a:t> </a:t>
            </a:r>
            <a:r>
              <a:rPr lang="en-GB" sz="4800" b="0" dirty="0" err="1" smtClean="0">
                <a:effectLst/>
                <a:latin typeface="Arial Narrow" pitchFamily="34" charset="0"/>
                <a:ea typeface="+mn-ea"/>
              </a:rPr>
              <a:t>sujet</a:t>
            </a:r>
            <a:r>
              <a:rPr lang="en-GB" sz="4800" b="0" dirty="0" smtClean="0">
                <a:effectLst/>
                <a:latin typeface="Arial Narrow" pitchFamily="34" charset="0"/>
                <a:ea typeface="+mn-ea"/>
              </a:rPr>
              <a:t> </a:t>
            </a:r>
            <a:r>
              <a:rPr lang="en-GB" sz="4800" b="0" dirty="0" err="1" smtClean="0">
                <a:effectLst/>
                <a:latin typeface="Arial Narrow" pitchFamily="34" charset="0"/>
                <a:ea typeface="+mn-ea"/>
              </a:rPr>
              <a:t>est</a:t>
            </a:r>
            <a:r>
              <a:rPr lang="en-GB" sz="4800" b="0" dirty="0" smtClean="0">
                <a:effectLst/>
                <a:latin typeface="Arial Narrow" pitchFamily="34" charset="0"/>
                <a:ea typeface="+mn-ea"/>
              </a:rPr>
              <a:t> important</a:t>
            </a:r>
          </a:p>
        </p:txBody>
      </p:sp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23489" r="17162" b="27243"/>
          <a:stretch>
            <a:fillRect/>
          </a:stretch>
        </p:blipFill>
        <p:spPr bwMode="auto">
          <a:xfrm>
            <a:off x="0" y="-3175"/>
            <a:ext cx="4405313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22849" r="17891" b="26607"/>
          <a:stretch>
            <a:fillRect/>
          </a:stretch>
        </p:blipFill>
        <p:spPr bwMode="auto">
          <a:xfrm>
            <a:off x="4405313" y="-33338"/>
            <a:ext cx="4738687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00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34820" name="Picture 2" descr="C:\Users\Marc Montaldier\Documents\mes documents\CRESTCOM MARC 7 NOVEMBRE 2011 10H15\documents commerciaux\masques slides sessions\masque slides définitif\masque slides définitif\Diapositiv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4883150" y="133350"/>
            <a:ext cx="42291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78000"/>
              </a:lnSpc>
              <a:spcBef>
                <a:spcPct val="0"/>
              </a:spcBef>
              <a:buClr>
                <a:srgbClr val="0000CC"/>
              </a:buClr>
              <a:buFont typeface="Times New Roman" pitchFamily="18" charset="0"/>
              <a:buNone/>
            </a:pPr>
            <a:r>
              <a:rPr lang="fr-FR" altLang="fr-FR" sz="4800" b="0">
                <a:latin typeface="Arial Narrow" pitchFamily="34" charset="0"/>
              </a:rPr>
              <a:t>Pourquoi ce sujet </a:t>
            </a:r>
            <a:br>
              <a:rPr lang="fr-FR" altLang="fr-FR" sz="4800" b="0">
                <a:latin typeface="Arial Narrow" pitchFamily="34" charset="0"/>
              </a:rPr>
            </a:br>
            <a:r>
              <a:rPr lang="fr-FR" altLang="fr-FR" sz="4800" b="0">
                <a:latin typeface="Arial Narrow" pitchFamily="34" charset="0"/>
              </a:rPr>
              <a:t>est important</a:t>
            </a:r>
            <a:endParaRPr lang="fr-FR" altLang="fr-FR" sz="4800" b="0"/>
          </a:p>
        </p:txBody>
      </p:sp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t="23972" r="19875" b="26256"/>
          <a:stretch>
            <a:fillRect/>
          </a:stretch>
        </p:blipFill>
        <p:spPr bwMode="auto">
          <a:xfrm>
            <a:off x="0" y="-23813"/>
            <a:ext cx="4752975" cy="688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19000" r="13374" b="24681"/>
          <a:stretch>
            <a:fillRect/>
          </a:stretch>
        </p:blipFill>
        <p:spPr bwMode="auto">
          <a:xfrm>
            <a:off x="4743450" y="0"/>
            <a:ext cx="440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73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35844" name="Picture 2" descr="C:\Users\Marc Montaldier\Documents\mes documents\CRESTCOM MARC 7 NOVEMBRE 2011 10H15\documents commerciaux\masques slides sessions\masque slides définitif\masque slides définitif\Diapositiv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4"/>
          <p:cNvSpPr>
            <a:spLocks noChangeArrowheads="1"/>
          </p:cNvSpPr>
          <p:nvPr/>
        </p:nvSpPr>
        <p:spPr bwMode="auto">
          <a:xfrm>
            <a:off x="4572000" y="76200"/>
            <a:ext cx="4572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78000"/>
              </a:lnSpc>
              <a:spcBef>
                <a:spcPct val="0"/>
              </a:spcBef>
              <a:buClr>
                <a:srgbClr val="0000CC"/>
              </a:buClr>
              <a:buFont typeface="Times New Roman" pitchFamily="18" charset="0"/>
              <a:buNone/>
            </a:pPr>
            <a:r>
              <a:rPr lang="fr-FR" altLang="fr-FR" sz="4800" b="0">
                <a:latin typeface="Arial Narrow" pitchFamily="34" charset="0"/>
              </a:rPr>
              <a:t>Pourquoi ce sujet </a:t>
            </a:r>
            <a:br>
              <a:rPr lang="fr-FR" altLang="fr-FR" sz="4800" b="0">
                <a:latin typeface="Arial Narrow" pitchFamily="34" charset="0"/>
              </a:rPr>
            </a:br>
            <a:r>
              <a:rPr lang="fr-FR" altLang="fr-FR" sz="4800" b="0">
                <a:latin typeface="Arial Narrow" pitchFamily="34" charset="0"/>
              </a:rPr>
              <a:t>est important</a:t>
            </a:r>
            <a:endParaRPr lang="fr-FR" altLang="fr-FR" sz="4800" b="0"/>
          </a:p>
        </p:txBody>
      </p:sp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t="23972" r="20773" b="22404"/>
          <a:stretch>
            <a:fillRect/>
          </a:stretch>
        </p:blipFill>
        <p:spPr bwMode="auto">
          <a:xfrm>
            <a:off x="-117475" y="0"/>
            <a:ext cx="4689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24199" r="18073" b="22369"/>
          <a:stretch>
            <a:fillRect/>
          </a:stretch>
        </p:blipFill>
        <p:spPr bwMode="auto">
          <a:xfrm>
            <a:off x="4572000" y="0"/>
            <a:ext cx="4703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07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4572000" y="0"/>
            <a:ext cx="4572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78000"/>
              </a:lnSpc>
              <a:spcBef>
                <a:spcPct val="0"/>
              </a:spcBef>
              <a:buClr>
                <a:srgbClr val="0000CC"/>
              </a:buClr>
              <a:buFont typeface="Times New Roman" pitchFamily="18" charset="0"/>
              <a:buNone/>
            </a:pPr>
            <a:r>
              <a:rPr lang="fr-FR" altLang="fr-FR" sz="4800" b="0">
                <a:latin typeface="Arial Narrow" pitchFamily="34" charset="0"/>
              </a:rPr>
              <a:t>Pourquoi ce sujet </a:t>
            </a:r>
            <a:br>
              <a:rPr lang="fr-FR" altLang="fr-FR" sz="4800" b="0">
                <a:latin typeface="Arial Narrow" pitchFamily="34" charset="0"/>
              </a:rPr>
            </a:br>
            <a:r>
              <a:rPr lang="fr-FR" altLang="fr-FR" sz="4800" b="0">
                <a:latin typeface="Arial Narrow" pitchFamily="34" charset="0"/>
              </a:rPr>
              <a:t>est important</a:t>
            </a:r>
            <a:endParaRPr lang="fr-FR" altLang="fr-FR" sz="4800" b="0"/>
          </a:p>
        </p:txBody>
      </p:sp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" t="24548" r="16077" b="22502"/>
          <a:stretch>
            <a:fillRect/>
          </a:stretch>
        </p:blipFill>
        <p:spPr bwMode="auto">
          <a:xfrm>
            <a:off x="0" y="-19050"/>
            <a:ext cx="4779963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t="22562" r="15361" b="22562"/>
          <a:stretch>
            <a:fillRect/>
          </a:stretch>
        </p:blipFill>
        <p:spPr bwMode="auto">
          <a:xfrm>
            <a:off x="4779963" y="-36513"/>
            <a:ext cx="4411662" cy="658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54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37892" name="Picture 2" descr="C:\Users\Marc Montaldier\Documents\mes documents\CRESTCOM MARC 7 NOVEMBRE 2011 10H15\documents commerciaux\masques slides sessions\masque slides définitif\masque slides définitif\Diapositiv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4"/>
          <p:cNvSpPr>
            <a:spLocks noChangeArrowheads="1"/>
          </p:cNvSpPr>
          <p:nvPr/>
        </p:nvSpPr>
        <p:spPr bwMode="auto">
          <a:xfrm>
            <a:off x="4572000" y="76200"/>
            <a:ext cx="4572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78000"/>
              </a:lnSpc>
              <a:spcBef>
                <a:spcPct val="0"/>
              </a:spcBef>
              <a:buClr>
                <a:srgbClr val="0000CC"/>
              </a:buClr>
              <a:buFont typeface="Times New Roman" pitchFamily="18" charset="0"/>
              <a:buNone/>
            </a:pPr>
            <a:r>
              <a:rPr lang="fr-FR" altLang="fr-FR" sz="4800" b="0">
                <a:latin typeface="Arial Narrow" pitchFamily="34" charset="0"/>
              </a:rPr>
              <a:t>Pourquoi ce sujet </a:t>
            </a:r>
            <a:br>
              <a:rPr lang="fr-FR" altLang="fr-FR" sz="4800" b="0">
                <a:latin typeface="Arial Narrow" pitchFamily="34" charset="0"/>
              </a:rPr>
            </a:br>
            <a:r>
              <a:rPr lang="fr-FR" altLang="fr-FR" sz="4800" b="0">
                <a:latin typeface="Arial Narrow" pitchFamily="34" charset="0"/>
              </a:rPr>
              <a:t>est important</a:t>
            </a:r>
            <a:endParaRPr lang="fr-FR" altLang="fr-FR" sz="4800" b="0"/>
          </a:p>
        </p:txBody>
      </p:sp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 t="21373" r="19051" b="22502"/>
          <a:stretch>
            <a:fillRect/>
          </a:stretch>
        </p:blipFill>
        <p:spPr bwMode="auto">
          <a:xfrm>
            <a:off x="-23813" y="-17463"/>
            <a:ext cx="4635501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" t="21696" r="13298" b="23621"/>
          <a:stretch>
            <a:fillRect/>
          </a:stretch>
        </p:blipFill>
        <p:spPr bwMode="auto">
          <a:xfrm>
            <a:off x="4611688" y="-17463"/>
            <a:ext cx="4583112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38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38916" name="Picture 2" descr="C:\Users\Marc Montaldier\Documents\mes documents\CRESTCOM MARC 7 NOVEMBRE 2011 10H15\documents commerciaux\masques slides sessions\masque slides définitif\masque slides définitif\Diapositiv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4541838" y="152400"/>
            <a:ext cx="4572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78000"/>
              </a:lnSpc>
              <a:spcBef>
                <a:spcPct val="0"/>
              </a:spcBef>
              <a:buClr>
                <a:srgbClr val="0000CC"/>
              </a:buClr>
              <a:buFont typeface="Times New Roman" pitchFamily="18" charset="0"/>
              <a:buNone/>
            </a:pPr>
            <a:r>
              <a:rPr lang="fr-FR" altLang="fr-FR" sz="4800" b="0">
                <a:latin typeface="Arial Narrow" pitchFamily="34" charset="0"/>
              </a:rPr>
              <a:t>Pourquoi ce sujet </a:t>
            </a:r>
            <a:br>
              <a:rPr lang="fr-FR" altLang="fr-FR" sz="4800" b="0">
                <a:latin typeface="Arial Narrow" pitchFamily="34" charset="0"/>
              </a:rPr>
            </a:br>
            <a:r>
              <a:rPr lang="fr-FR" altLang="fr-FR" sz="4800" b="0">
                <a:latin typeface="Arial Narrow" pitchFamily="34" charset="0"/>
              </a:rPr>
              <a:t>est important</a:t>
            </a:r>
            <a:endParaRPr lang="fr-FR" altLang="fr-FR" sz="4800" b="0"/>
          </a:p>
        </p:txBody>
      </p:sp>
      <p:pic>
        <p:nvPicPr>
          <p:cNvPr id="389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 t="24548" r="20148" b="22310"/>
          <a:stretch>
            <a:fillRect/>
          </a:stretch>
        </p:blipFill>
        <p:spPr bwMode="auto">
          <a:xfrm>
            <a:off x="-7938" y="-30163"/>
            <a:ext cx="4575176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24969" r="16988" b="22562"/>
          <a:stretch>
            <a:fillRect/>
          </a:stretch>
        </p:blipFill>
        <p:spPr bwMode="auto">
          <a:xfrm>
            <a:off x="4541838" y="-30163"/>
            <a:ext cx="4602162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91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39940" name="Picture 2" descr="C:\Users\Marc Montaldier\Documents\mes documents\CRESTCOM MARC 7 NOVEMBRE 2011 10H15\documents commerciaux\masques slides sessions\masque slides définitif\masque slides définitif\Diapositiv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4491038" y="152400"/>
            <a:ext cx="4572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78000"/>
              </a:lnSpc>
              <a:spcBef>
                <a:spcPct val="0"/>
              </a:spcBef>
              <a:buClr>
                <a:srgbClr val="0000CC"/>
              </a:buClr>
              <a:buFont typeface="Times New Roman" pitchFamily="18" charset="0"/>
              <a:buNone/>
            </a:pPr>
            <a:r>
              <a:rPr lang="fr-FR" altLang="fr-FR" sz="4800" b="0">
                <a:latin typeface="Arial Narrow" pitchFamily="34" charset="0"/>
              </a:rPr>
              <a:t>Pourquoi ce sujet </a:t>
            </a:r>
            <a:br>
              <a:rPr lang="fr-FR" altLang="fr-FR" sz="4800" b="0">
                <a:latin typeface="Arial Narrow" pitchFamily="34" charset="0"/>
              </a:rPr>
            </a:br>
            <a:r>
              <a:rPr lang="fr-FR" altLang="fr-FR" sz="4800" b="0">
                <a:latin typeface="Arial Narrow" pitchFamily="34" charset="0"/>
              </a:rPr>
              <a:t>est important</a:t>
            </a:r>
            <a:endParaRPr lang="fr-FR" altLang="fr-FR" sz="4800" b="0"/>
          </a:p>
        </p:txBody>
      </p:sp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24454" r="21858" b="22598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t="24200" r="19336" b="22562"/>
          <a:stretch>
            <a:fillRect/>
          </a:stretch>
        </p:blipFill>
        <p:spPr bwMode="auto">
          <a:xfrm>
            <a:off x="4572000" y="-4763"/>
            <a:ext cx="467995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00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5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307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ZoneTexte 4">
            <a:extLst>
              <a:ext uri="{FF2B5EF4-FFF2-40B4-BE49-F238E27FC236}">
                <a16:creationId xmlns:a16="http://schemas.microsoft.com/office/drawing/2014/main" xmlns="" id="{DF4F06DF-7493-4CC9-8D70-DAA2717DE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789613"/>
            <a:ext cx="18938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100" dirty="0">
                <a:solidFill>
                  <a:srgbClr val="FFFFFF">
                    <a:lumMod val="65000"/>
                  </a:srgbClr>
                </a:solidFill>
                <a:latin typeface="Arial Narrow" panose="020B0606020202030204" pitchFamily="34" charset="0"/>
              </a:rPr>
              <a:t>Harvard Business </a:t>
            </a:r>
            <a:r>
              <a:rPr lang="fr-FR" altLang="fr-FR" sz="1100" dirty="0" err="1">
                <a:solidFill>
                  <a:srgbClr val="FFFFFF">
                    <a:lumMod val="65000"/>
                  </a:srgbClr>
                </a:solidFill>
                <a:latin typeface="Arial Narrow" panose="020B0606020202030204" pitchFamily="34" charset="0"/>
              </a:rPr>
              <a:t>Review</a:t>
            </a:r>
            <a:endParaRPr lang="fr-FR" altLang="fr-FR" sz="1100" dirty="0">
              <a:solidFill>
                <a:srgbClr val="FFFFFF">
                  <a:lumMod val="6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5895749-54CE-4DC0-A37A-05CFF34FEB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54" t="2593" r="15833" b="2593"/>
          <a:stretch/>
        </p:blipFill>
        <p:spPr>
          <a:xfrm rot="5400000">
            <a:off x="-874141" y="954930"/>
            <a:ext cx="6696075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3FD99E6-9533-435A-9B49-0ECE5190F0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76" r="11832"/>
          <a:stretch/>
        </p:blipFill>
        <p:spPr>
          <a:xfrm rot="5205759">
            <a:off x="3244793" y="880230"/>
            <a:ext cx="706755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011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40964" name="Picture 2" descr="C:\Users\Marc Montaldier\Documents\mes documents\CRESTCOM MARC 7 NOVEMBRE 2011 10H15\documents commerciaux\masques slides sessions\masque slides définitif\masque slides définitif\Diapositiv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4503738" y="152400"/>
            <a:ext cx="4572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78000"/>
              </a:lnSpc>
              <a:spcBef>
                <a:spcPct val="0"/>
              </a:spcBef>
              <a:buClr>
                <a:srgbClr val="0000CC"/>
              </a:buClr>
              <a:buFont typeface="Times New Roman" pitchFamily="18" charset="0"/>
              <a:buNone/>
            </a:pPr>
            <a:r>
              <a:rPr lang="fr-FR" altLang="fr-FR" sz="4800" b="0">
                <a:latin typeface="Arial Narrow" pitchFamily="34" charset="0"/>
              </a:rPr>
              <a:t>Pourquoi ce sujet </a:t>
            </a:r>
            <a:br>
              <a:rPr lang="fr-FR" altLang="fr-FR" sz="4800" b="0">
                <a:latin typeface="Arial Narrow" pitchFamily="34" charset="0"/>
              </a:rPr>
            </a:br>
            <a:r>
              <a:rPr lang="fr-FR" altLang="fr-FR" sz="4800" b="0">
                <a:latin typeface="Arial Narrow" pitchFamily="34" charset="0"/>
              </a:rPr>
              <a:t>est important</a:t>
            </a:r>
            <a:endParaRPr lang="fr-FR" altLang="fr-FR" sz="4800" b="0"/>
          </a:p>
        </p:txBody>
      </p:sp>
      <p:pic>
        <p:nvPicPr>
          <p:cNvPr id="409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 t="24261" r="20148" b="23079"/>
          <a:stretch>
            <a:fillRect/>
          </a:stretch>
        </p:blipFill>
        <p:spPr bwMode="auto">
          <a:xfrm>
            <a:off x="0" y="6350"/>
            <a:ext cx="467042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2" t="22720" r="16618" b="22501"/>
          <a:stretch>
            <a:fillRect/>
          </a:stretch>
        </p:blipFill>
        <p:spPr bwMode="auto">
          <a:xfrm>
            <a:off x="4665663" y="0"/>
            <a:ext cx="4478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91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41988" name="Picture 2" descr="C:\Users\Marc Montaldier\Documents\mes documents\CRESTCOM MARC 7 NOVEMBRE 2011 10H15\documents commerciaux\masques slides sessions\masque slides définitif\masque slides définitif\Diapositiv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4"/>
          <p:cNvSpPr>
            <a:spLocks noChangeArrowheads="1"/>
          </p:cNvSpPr>
          <p:nvPr/>
        </p:nvSpPr>
        <p:spPr bwMode="auto">
          <a:xfrm>
            <a:off x="4495800" y="152400"/>
            <a:ext cx="4572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78000"/>
              </a:lnSpc>
              <a:spcBef>
                <a:spcPct val="0"/>
              </a:spcBef>
              <a:buClr>
                <a:srgbClr val="0000CC"/>
              </a:buClr>
              <a:buFont typeface="Times New Roman" pitchFamily="18" charset="0"/>
              <a:buNone/>
            </a:pPr>
            <a:r>
              <a:rPr lang="fr-FR" altLang="fr-FR" sz="4800" b="0">
                <a:latin typeface="Arial Narrow" pitchFamily="34" charset="0"/>
              </a:rPr>
              <a:t>Pourquoi ce sujet </a:t>
            </a:r>
            <a:br>
              <a:rPr lang="fr-FR" altLang="fr-FR" sz="4800" b="0">
                <a:latin typeface="Arial Narrow" pitchFamily="34" charset="0"/>
              </a:rPr>
            </a:br>
            <a:r>
              <a:rPr lang="fr-FR" altLang="fr-FR" sz="4800" b="0">
                <a:latin typeface="Arial Narrow" pitchFamily="34" charset="0"/>
              </a:rPr>
              <a:t>est important</a:t>
            </a:r>
            <a:endParaRPr lang="fr-FR" altLang="fr-FR" sz="4800" b="0"/>
          </a:p>
        </p:txBody>
      </p:sp>
      <p:pic>
        <p:nvPicPr>
          <p:cNvPr id="419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24742" r="20148" b="21732"/>
          <a:stretch>
            <a:fillRect/>
          </a:stretch>
        </p:blipFill>
        <p:spPr bwMode="auto">
          <a:xfrm>
            <a:off x="-17463" y="0"/>
            <a:ext cx="457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t="23875" r="15533" b="22791"/>
          <a:stretch>
            <a:fillRect/>
          </a:stretch>
        </p:blipFill>
        <p:spPr bwMode="auto">
          <a:xfrm>
            <a:off x="4554538" y="0"/>
            <a:ext cx="4589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55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5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307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EDA51E31-2AAB-404C-9FA9-CB84B23A1B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t="2593" r="10833" b="4074"/>
          <a:stretch/>
        </p:blipFill>
        <p:spPr>
          <a:xfrm rot="15941100">
            <a:off x="1000125" y="1289050"/>
            <a:ext cx="70104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8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259734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85324">
            <a:off x="463550" y="127000"/>
            <a:ext cx="6842125" cy="1016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1979712" y="6486525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 –  </a:t>
            </a:r>
          </a:p>
        </p:txBody>
      </p:sp>
    </p:spTree>
    <p:extLst>
      <p:ext uri="{BB962C8B-B14F-4D97-AF65-F5344CB8AC3E}">
        <p14:creationId xmlns:p14="http://schemas.microsoft.com/office/powerpoint/2010/main" val="47180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-65211" y="5949280"/>
            <a:ext cx="3733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Direct Matin –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8" b="14150"/>
          <a:stretch/>
        </p:blipFill>
        <p:spPr bwMode="auto">
          <a:xfrm rot="21317644">
            <a:off x="1291092" y="52167"/>
            <a:ext cx="6552728" cy="8673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76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-65211" y="5949280"/>
            <a:ext cx="3733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Direct Matin –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" t="3105" r="8655" b="13976"/>
          <a:stretch/>
        </p:blipFill>
        <p:spPr bwMode="auto">
          <a:xfrm rot="21446955">
            <a:off x="1966499" y="158812"/>
            <a:ext cx="5987857" cy="7929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76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5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308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7" name="Groupe 4"/>
          <p:cNvGrpSpPr>
            <a:grpSpLocks/>
          </p:cNvGrpSpPr>
          <p:nvPr/>
        </p:nvGrpSpPr>
        <p:grpSpPr bwMode="auto">
          <a:xfrm rot="-185811">
            <a:off x="20638" y="368300"/>
            <a:ext cx="8807450" cy="5903913"/>
            <a:chOff x="-2016974" y="457201"/>
            <a:chExt cx="10233826" cy="6858000"/>
          </a:xfrm>
        </p:grpSpPr>
        <p:pic>
          <p:nvPicPr>
            <p:cNvPr id="2" name="Image 1">
              <a:extLst>
                <a:ext uri="{FF2B5EF4-FFF2-40B4-BE49-F238E27FC236}">
                  <a16:creationId xmlns="" xmlns:a16="http://schemas.microsoft.com/office/drawing/2014/main" id="{623917ED-97C9-41E6-A428-A589D349F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366" r="10634"/>
            <a:stretch/>
          </p:blipFill>
          <p:spPr>
            <a:xfrm rot="16200000">
              <a:off x="-2874579" y="1313813"/>
              <a:ext cx="6858000" cy="51427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Image 3">
              <a:extLst>
                <a:ext uri="{FF2B5EF4-FFF2-40B4-BE49-F238E27FC236}">
                  <a16:creationId xmlns="" xmlns:a16="http://schemas.microsoft.com/office/drawing/2014/main" id="{6CC6A0F0-7DDD-4AE0-A1D3-49B694701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167" r="10834"/>
            <a:stretch/>
          </p:blipFill>
          <p:spPr>
            <a:xfrm rot="16200000">
              <a:off x="2214714" y="1313911"/>
              <a:ext cx="6857999" cy="51427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078" name="ZoneTexte 4"/>
          <p:cNvSpPr txBox="1">
            <a:spLocks noChangeArrowheads="1"/>
          </p:cNvSpPr>
          <p:nvPr/>
        </p:nvSpPr>
        <p:spPr bwMode="auto">
          <a:xfrm>
            <a:off x="7288213" y="5738813"/>
            <a:ext cx="1893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fr-FR">
                <a:solidFill>
                  <a:schemeClr val="tx1"/>
                </a:solidFill>
                <a:latin typeface="Arial Narrow" pitchFamily="34" charset="0"/>
              </a:rPr>
              <a:t>          Work</a:t>
            </a:r>
          </a:p>
        </p:txBody>
      </p:sp>
    </p:spTree>
    <p:extLst>
      <p:ext uri="{BB962C8B-B14F-4D97-AF65-F5344CB8AC3E}">
        <p14:creationId xmlns:p14="http://schemas.microsoft.com/office/powerpoint/2010/main" val="40381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9D48BEBA-53F5-4A5B-A1E2-90A6BA287A38}"/>
              </a:ext>
            </a:extLst>
          </p:cNvPr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00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410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101" name="Groupe 3"/>
          <p:cNvGrpSpPr>
            <a:grpSpLocks/>
          </p:cNvGrpSpPr>
          <p:nvPr/>
        </p:nvGrpSpPr>
        <p:grpSpPr bwMode="auto">
          <a:xfrm rot="-183021">
            <a:off x="52388" y="577850"/>
            <a:ext cx="8940800" cy="5922963"/>
            <a:chOff x="-1200150" y="-1444789"/>
            <a:chExt cx="10237788" cy="6783548"/>
          </a:xfrm>
        </p:grpSpPr>
        <p:pic>
          <p:nvPicPr>
            <p:cNvPr id="2" name="Image 1">
              <a:extLst>
                <a:ext uri="{FF2B5EF4-FFF2-40B4-BE49-F238E27FC236}">
                  <a16:creationId xmlns="" xmlns:a16="http://schemas.microsoft.com/office/drawing/2014/main" id="{F37AA5B8-BD30-4785-B256-BC0A77838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114" r="11699"/>
            <a:stretch/>
          </p:blipFill>
          <p:spPr>
            <a:xfrm rot="16200000">
              <a:off x="-2021488" y="-626284"/>
              <a:ext cx="6783548" cy="51443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11C1D331-93E9-4E6F-BD95-A5BE5C7E6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841" r="11973"/>
            <a:stretch/>
          </p:blipFill>
          <p:spPr>
            <a:xfrm rot="16200000">
              <a:off x="3073710" y="-626002"/>
              <a:ext cx="6783547" cy="51443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102" name="ZoneTexte 11"/>
          <p:cNvSpPr txBox="1">
            <a:spLocks noChangeArrowheads="1"/>
          </p:cNvSpPr>
          <p:nvPr/>
        </p:nvSpPr>
        <p:spPr bwMode="auto">
          <a:xfrm>
            <a:off x="7118350" y="5786438"/>
            <a:ext cx="1793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fr-FR">
                <a:solidFill>
                  <a:schemeClr val="tx1"/>
                </a:solidFill>
                <a:latin typeface="Arial Narrow" pitchFamily="34" charset="0"/>
              </a:rPr>
              <a:t>           Work</a:t>
            </a:r>
          </a:p>
        </p:txBody>
      </p:sp>
    </p:spTree>
    <p:extLst>
      <p:ext uri="{BB962C8B-B14F-4D97-AF65-F5344CB8AC3E}">
        <p14:creationId xmlns:p14="http://schemas.microsoft.com/office/powerpoint/2010/main" val="169383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6" name="Text Box 3"/>
          <p:cNvSpPr txBox="1">
            <a:spLocks noChangeArrowheads="1"/>
          </p:cNvSpPr>
          <p:nvPr/>
        </p:nvSpPr>
        <p:spPr bwMode="auto">
          <a:xfrm>
            <a:off x="0" y="5229200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 -</a:t>
            </a:r>
          </a:p>
        </p:txBody>
      </p:sp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4"/>
          <a:srcRect l="26787" t="14301" r="11241" b="8807"/>
          <a:stretch>
            <a:fillRect/>
          </a:stretch>
        </p:blipFill>
        <p:spPr bwMode="auto">
          <a:xfrm rot="16379902">
            <a:off x="154681" y="995310"/>
            <a:ext cx="6655529" cy="464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4519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-65211" y="5949280"/>
            <a:ext cx="3733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Direct Matin – </a:t>
            </a:r>
          </a:p>
        </p:txBody>
      </p:sp>
      <p:pic>
        <p:nvPicPr>
          <p:cNvPr id="2053" name="Picture 6"/>
          <p:cNvPicPr>
            <a:picLocks noChangeAspect="1" noChangeArrowheads="1"/>
          </p:cNvPicPr>
          <p:nvPr/>
        </p:nvPicPr>
        <p:blipFill>
          <a:blip r:embed="rId2"/>
          <a:srcRect l="63068" t="11690" r="20139" b="19643"/>
          <a:stretch>
            <a:fillRect/>
          </a:stretch>
        </p:blipFill>
        <p:spPr bwMode="auto">
          <a:xfrm rot="5236359">
            <a:off x="2778126" y="-244475"/>
            <a:ext cx="3543300" cy="814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12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9D48BEBA-53F5-4A5B-A1E2-90A6BA287A38}"/>
              </a:ext>
            </a:extLst>
          </p:cNvPr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24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51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DF4AAF3-DCE9-4694-9151-C94DF07453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00" r="13069"/>
          <a:stretch/>
        </p:blipFill>
        <p:spPr>
          <a:xfrm rot="5246430">
            <a:off x="-1038076" y="793750"/>
            <a:ext cx="6924676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B04D225-544A-4FE7-BDD3-F6ABC510C3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11" r="11478" b="1006"/>
          <a:stretch/>
        </p:blipFill>
        <p:spPr>
          <a:xfrm rot="5400000">
            <a:off x="3222277" y="896144"/>
            <a:ext cx="6792913" cy="483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4">
            <a:extLst>
              <a:ext uri="{FF2B5EF4-FFF2-40B4-BE49-F238E27FC236}">
                <a16:creationId xmlns:a16="http://schemas.microsoft.com/office/drawing/2014/main" xmlns="" id="{256B9080-B21A-42C1-A543-6BFA147C6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6335415"/>
            <a:ext cx="18938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1100" dirty="0">
                <a:solidFill>
                  <a:srgbClr val="FFFFFF">
                    <a:lumMod val="65000"/>
                  </a:srgbClr>
                </a:solidFill>
                <a:latin typeface="Arial Narrow" panose="020B0606020202030204" pitchFamily="34" charset="0"/>
              </a:rPr>
              <a:t>Harvard Business </a:t>
            </a:r>
            <a:r>
              <a:rPr lang="fr-FR" altLang="fr-FR" sz="1100" dirty="0" err="1">
                <a:solidFill>
                  <a:srgbClr val="FFFFFF">
                    <a:lumMod val="65000"/>
                  </a:srgbClr>
                </a:solidFill>
                <a:latin typeface="Arial Narrow" panose="020B0606020202030204" pitchFamily="34" charset="0"/>
              </a:rPr>
              <a:t>Review</a:t>
            </a:r>
            <a:endParaRPr lang="fr-FR" altLang="fr-FR" sz="1100" dirty="0">
              <a:solidFill>
                <a:srgbClr val="FFFFFF">
                  <a:lumMod val="65000"/>
                </a:srgb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33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-65211" y="5949280"/>
            <a:ext cx="3733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Direct Matin –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453505"/>
            <a:ext cx="5846762" cy="771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88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5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307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Imag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2592" r="10834" b="3395"/>
          <a:stretch>
            <a:fillRect/>
          </a:stretch>
        </p:blipFill>
        <p:spPr bwMode="auto">
          <a:xfrm rot="-5621171">
            <a:off x="1035051" y="1204912"/>
            <a:ext cx="6858000" cy="483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23001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714" y="5085184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 –  </a:t>
            </a: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384553">
            <a:off x="4208462" y="-2033587"/>
            <a:ext cx="1622425" cy="1011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85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e 5"/>
          <p:cNvGrpSpPr/>
          <p:nvPr/>
        </p:nvGrpSpPr>
        <p:grpSpPr>
          <a:xfrm rot="181048">
            <a:off x="81466" y="253940"/>
            <a:ext cx="9812790" cy="6252884"/>
            <a:chOff x="287735" y="764702"/>
            <a:chExt cx="7341971" cy="497465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23" t="15452" r="12542" b="12326"/>
            <a:stretch/>
          </p:blipFill>
          <p:spPr bwMode="auto">
            <a:xfrm rot="16200000">
              <a:off x="-387458" y="1439897"/>
              <a:ext cx="4974648" cy="36242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11" t="14062" r="12933" b="13021"/>
            <a:stretch/>
          </p:blipFill>
          <p:spPr bwMode="auto">
            <a:xfrm rot="16200000">
              <a:off x="3283527" y="1393172"/>
              <a:ext cx="4974649" cy="37177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287893" y="5877272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fr-FR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L’Entreprise – </a:t>
            </a:r>
          </a:p>
        </p:txBody>
      </p:sp>
    </p:spTree>
    <p:extLst>
      <p:ext uri="{BB962C8B-B14F-4D97-AF65-F5344CB8AC3E}">
        <p14:creationId xmlns:p14="http://schemas.microsoft.com/office/powerpoint/2010/main" val="76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2"/>
          <p:cNvPicPr>
            <a:picLocks noChangeAspect="1" noChangeArrowheads="1"/>
          </p:cNvPicPr>
          <p:nvPr/>
        </p:nvPicPr>
        <p:blipFill>
          <a:blip r:embed="rId4"/>
          <a:srcRect l="39824" t="12302" r="25259" b="10120"/>
          <a:stretch>
            <a:fillRect/>
          </a:stretch>
        </p:blipFill>
        <p:spPr bwMode="auto">
          <a:xfrm rot="16033455">
            <a:off x="1378744" y="-451643"/>
            <a:ext cx="6365875" cy="795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0180" name="Text Box 3"/>
          <p:cNvSpPr txBox="1">
            <a:spLocks noChangeArrowheads="1"/>
          </p:cNvSpPr>
          <p:nvPr/>
        </p:nvSpPr>
        <p:spPr bwMode="auto">
          <a:xfrm>
            <a:off x="-36512" y="6486525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 -</a:t>
            </a:r>
          </a:p>
        </p:txBody>
      </p:sp>
    </p:spTree>
    <p:extLst>
      <p:ext uri="{BB962C8B-B14F-4D97-AF65-F5344CB8AC3E}">
        <p14:creationId xmlns:p14="http://schemas.microsoft.com/office/powerpoint/2010/main" val="374311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204" name="Groupe 8"/>
          <p:cNvGrpSpPr>
            <a:grpSpLocks/>
          </p:cNvGrpSpPr>
          <p:nvPr/>
        </p:nvGrpSpPr>
        <p:grpSpPr bwMode="auto">
          <a:xfrm>
            <a:off x="0" y="0"/>
            <a:ext cx="6019800" cy="6858000"/>
            <a:chOff x="0" y="304800"/>
            <a:chExt cx="5410200" cy="6324600"/>
          </a:xfrm>
        </p:grpSpPr>
        <p:pic>
          <p:nvPicPr>
            <p:cNvPr id="5120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41" t="10417" r="1611"/>
            <a:stretch>
              <a:fillRect/>
            </a:stretch>
          </p:blipFill>
          <p:spPr bwMode="auto">
            <a:xfrm>
              <a:off x="0" y="304800"/>
              <a:ext cx="5410200" cy="3421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62" t="11458" r="1611"/>
            <a:stretch>
              <a:fillRect/>
            </a:stretch>
          </p:blipFill>
          <p:spPr bwMode="auto">
            <a:xfrm>
              <a:off x="0" y="3276600"/>
              <a:ext cx="541020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05" name="Text Box 8"/>
          <p:cNvSpPr txBox="1">
            <a:spLocks noChangeArrowheads="1"/>
          </p:cNvSpPr>
          <p:nvPr/>
        </p:nvSpPr>
        <p:spPr bwMode="auto">
          <a:xfrm>
            <a:off x="-36512" y="6443663"/>
            <a:ext cx="2819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30000"/>
              </a:spcBef>
              <a:spcAft>
                <a:spcPts val="1100"/>
              </a:spcAft>
              <a:buSzPct val="100000"/>
              <a:buFont typeface="Monotype Sorts" pitchFamily="2" charset="2"/>
              <a:buNone/>
            </a:pPr>
            <a:r>
              <a:rPr lang="en-US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Les </a:t>
            </a:r>
            <a:r>
              <a:rPr lang="en-US" altLang="fr-FR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US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– </a:t>
            </a:r>
          </a:p>
        </p:txBody>
      </p:sp>
    </p:spTree>
    <p:extLst>
      <p:ext uri="{BB962C8B-B14F-4D97-AF65-F5344CB8AC3E}">
        <p14:creationId xmlns:p14="http://schemas.microsoft.com/office/powerpoint/2010/main" val="44975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291" name="Groupe 9"/>
          <p:cNvGrpSpPr>
            <a:grpSpLocks/>
          </p:cNvGrpSpPr>
          <p:nvPr/>
        </p:nvGrpSpPr>
        <p:grpSpPr bwMode="auto">
          <a:xfrm>
            <a:off x="107950" y="6484938"/>
            <a:ext cx="8929688" cy="368300"/>
            <a:chOff x="179512" y="6484938"/>
            <a:chExt cx="8929563" cy="369018"/>
          </a:xfrm>
        </p:grpSpPr>
        <p:pic>
          <p:nvPicPr>
            <p:cNvPr id="1229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" name="Connecteur droit 8">
            <a:extLst>
              <a:ext uri="{FF2B5EF4-FFF2-40B4-BE49-F238E27FC236}">
                <a16:creationId xmlns="" xmlns:a16="http://schemas.microsoft.com/office/drawing/2014/main" id="{1D7BC9E1-B853-483E-BB94-2C12CFE40041}"/>
              </a:ext>
            </a:extLst>
          </p:cNvPr>
          <p:cNvCxnSpPr/>
          <p:nvPr/>
        </p:nvCxnSpPr>
        <p:spPr>
          <a:xfrm>
            <a:off x="-22225" y="6288088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93" name="Groupe 3"/>
          <p:cNvGrpSpPr>
            <a:grpSpLocks/>
          </p:cNvGrpSpPr>
          <p:nvPr/>
        </p:nvGrpSpPr>
        <p:grpSpPr bwMode="auto">
          <a:xfrm rot="-233839">
            <a:off x="263525" y="542925"/>
            <a:ext cx="8616950" cy="5907088"/>
            <a:chOff x="-914399" y="1904985"/>
            <a:chExt cx="10065029" cy="6899289"/>
          </a:xfrm>
        </p:grpSpPr>
        <p:pic>
          <p:nvPicPr>
            <p:cNvPr id="2" name="Image 1">
              <a:extLst>
                <a:ext uri="{FF2B5EF4-FFF2-40B4-BE49-F238E27FC236}">
                  <a16:creationId xmlns="" xmlns:a16="http://schemas.microsoft.com/office/drawing/2014/main" id="{24CED21F-75D0-4BBC-B099-1D3FA60DDD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979" r="10800" b="2158"/>
            <a:stretch/>
          </p:blipFill>
          <p:spPr>
            <a:xfrm rot="16200000">
              <a:off x="-1848011" y="2837923"/>
              <a:ext cx="6899289" cy="50325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35BF323E-E330-41A4-B440-E65D253F2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716" t="2158" r="10833"/>
            <a:stretch/>
          </p:blipFill>
          <p:spPr>
            <a:xfrm rot="16200000">
              <a:off x="3183231" y="2836845"/>
              <a:ext cx="6899288" cy="50325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294" name="ZoneTexte 4"/>
          <p:cNvSpPr txBox="1">
            <a:spLocks noChangeArrowheads="1"/>
          </p:cNvSpPr>
          <p:nvPr/>
        </p:nvSpPr>
        <p:spPr bwMode="auto">
          <a:xfrm>
            <a:off x="7162800" y="5826125"/>
            <a:ext cx="1893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/>
            <a:r>
              <a:rPr lang="fr-FR" alt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56321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2" name="Picture 2"/>
          <p:cNvPicPr>
            <a:picLocks noChangeAspect="1" noChangeArrowheads="1"/>
          </p:cNvPicPr>
          <p:nvPr/>
        </p:nvPicPr>
        <p:blipFill rotWithShape="1">
          <a:blip r:embed="rId3"/>
          <a:srcRect l="15013" t="6250" r="18062"/>
          <a:stretch/>
        </p:blipFill>
        <p:spPr bwMode="auto">
          <a:xfrm rot="5112631">
            <a:off x="114300" y="650875"/>
            <a:ext cx="7513638" cy="5916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6"/>
          <p:cNvSpPr txBox="1">
            <a:spLocks noChangeArrowheads="1"/>
          </p:cNvSpPr>
          <p:nvPr/>
        </p:nvSpPr>
        <p:spPr bwMode="auto">
          <a:xfrm>
            <a:off x="6172200" y="5589240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fr-FR" altLang="fr-FR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L’Express – </a:t>
            </a:r>
          </a:p>
        </p:txBody>
      </p:sp>
    </p:spTree>
    <p:extLst>
      <p:ext uri="{BB962C8B-B14F-4D97-AF65-F5344CB8AC3E}">
        <p14:creationId xmlns:p14="http://schemas.microsoft.com/office/powerpoint/2010/main" val="370423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627" name="Groupe 1"/>
          <p:cNvGrpSpPr>
            <a:grpSpLocks/>
          </p:cNvGrpSpPr>
          <p:nvPr/>
        </p:nvGrpSpPr>
        <p:grpSpPr bwMode="auto">
          <a:xfrm rot="-297932">
            <a:off x="-87581" y="528777"/>
            <a:ext cx="8975178" cy="5837062"/>
            <a:chOff x="125260" y="-450076"/>
            <a:chExt cx="13708367" cy="9212856"/>
          </a:xfrm>
        </p:grpSpPr>
        <p:pic>
          <p:nvPicPr>
            <p:cNvPr id="2662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2" r="18382"/>
            <a:stretch>
              <a:fillRect/>
            </a:stretch>
          </p:blipFill>
          <p:spPr bwMode="auto">
            <a:xfrm rot="5400000">
              <a:off x="-799534" y="522785"/>
              <a:ext cx="9164789" cy="7315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87" name="Picture 3"/>
            <p:cNvPicPr>
              <a:picLocks noChangeAspect="1" noChangeArrowheads="1"/>
            </p:cNvPicPr>
            <p:nvPr/>
          </p:nvPicPr>
          <p:blipFill rotWithShape="1">
            <a:blip r:embed="rId5"/>
            <a:srcRect l="11347" t="7671" r="18056"/>
            <a:stretch/>
          </p:blipFill>
          <p:spPr bwMode="auto">
            <a:xfrm rot="5400000">
              <a:off x="5863247" y="765115"/>
              <a:ext cx="9185571" cy="67551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4355976" y="6477000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fr-FR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L’Express – </a:t>
            </a:r>
          </a:p>
        </p:txBody>
      </p:sp>
    </p:spTree>
    <p:extLst>
      <p:ext uri="{BB962C8B-B14F-4D97-AF65-F5344CB8AC3E}">
        <p14:creationId xmlns:p14="http://schemas.microsoft.com/office/powerpoint/2010/main" val="391006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651" name="Groupe 2"/>
          <p:cNvGrpSpPr>
            <a:grpSpLocks/>
          </p:cNvGrpSpPr>
          <p:nvPr/>
        </p:nvGrpSpPr>
        <p:grpSpPr bwMode="auto">
          <a:xfrm rot="241688">
            <a:off x="193675" y="271463"/>
            <a:ext cx="8526463" cy="5853112"/>
            <a:chOff x="-4104993" y="-901326"/>
            <a:chExt cx="13306835" cy="926600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10861" t="5682" r="18382" b="2273"/>
            <a:stretch/>
          </p:blipFill>
          <p:spPr bwMode="auto">
            <a:xfrm rot="5400000">
              <a:off x="1216948" y="388002"/>
              <a:ext cx="9205691" cy="67339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654" name="Groupe 9"/>
            <p:cNvGrpSpPr>
              <a:grpSpLocks/>
            </p:cNvGrpSpPr>
            <p:nvPr/>
          </p:nvGrpSpPr>
          <p:grpSpPr bwMode="auto">
            <a:xfrm>
              <a:off x="-4104993" y="-901326"/>
              <a:ext cx="13306835" cy="9265340"/>
              <a:chOff x="-4108459" y="-901326"/>
              <a:chExt cx="13306835" cy="9265340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4"/>
              <a:srcRect l="10861" t="5682" r="18382" b="2273"/>
              <a:stretch/>
            </p:blipFill>
            <p:spPr bwMode="auto">
              <a:xfrm rot="5400000">
                <a:off x="-5346297" y="328685"/>
                <a:ext cx="9208205" cy="673393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 rotWithShape="1">
              <a:blip r:embed="rId5"/>
              <a:srcRect l="11187" t="9091" r="17895"/>
              <a:stretch/>
            </p:blipFill>
            <p:spPr bwMode="auto">
              <a:xfrm rot="5400000">
                <a:off x="1258927" y="424806"/>
                <a:ext cx="9228310" cy="664970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1259632" y="6477000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fr-FR" altLang="fr-FR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L’Express – </a:t>
            </a:r>
          </a:p>
        </p:txBody>
      </p:sp>
    </p:spTree>
    <p:extLst>
      <p:ext uri="{BB962C8B-B14F-4D97-AF65-F5344CB8AC3E}">
        <p14:creationId xmlns:p14="http://schemas.microsoft.com/office/powerpoint/2010/main" val="44130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675" name="Groupe 1"/>
          <p:cNvGrpSpPr>
            <a:grpSpLocks/>
          </p:cNvGrpSpPr>
          <p:nvPr/>
        </p:nvGrpSpPr>
        <p:grpSpPr bwMode="auto">
          <a:xfrm rot="-200544">
            <a:off x="109538" y="-7938"/>
            <a:ext cx="8780462" cy="6354763"/>
            <a:chOff x="-4318638" y="-590940"/>
            <a:chExt cx="13699787" cy="9253282"/>
          </a:xfrm>
        </p:grpSpPr>
        <p:pic>
          <p:nvPicPr>
            <p:cNvPr id="120834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11606" t="4262" r="17903"/>
            <a:stretch/>
          </p:blipFill>
          <p:spPr bwMode="auto">
            <a:xfrm rot="5400000">
              <a:off x="-5402757" y="486340"/>
              <a:ext cx="9172376" cy="70047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35" name="Picture 3"/>
            <p:cNvPicPr>
              <a:picLocks noChangeAspect="1" noChangeArrowheads="1"/>
            </p:cNvPicPr>
            <p:nvPr/>
          </p:nvPicPr>
          <p:blipFill rotWithShape="1">
            <a:blip r:embed="rId4"/>
            <a:srcRect l="11027" t="8522" r="18375"/>
            <a:stretch/>
          </p:blipFill>
          <p:spPr bwMode="auto">
            <a:xfrm rot="5400000">
              <a:off x="1440997" y="717071"/>
              <a:ext cx="9186247" cy="66926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76" name="TextBox 6"/>
          <p:cNvSpPr txBox="1">
            <a:spLocks noChangeArrowheads="1"/>
          </p:cNvSpPr>
          <p:nvPr/>
        </p:nvSpPr>
        <p:spPr bwMode="auto">
          <a:xfrm>
            <a:off x="2267744" y="6477000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altLang="fr-FR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L’Express –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897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400800"/>
            <a:ext cx="91503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699" name="Groupe 1"/>
          <p:cNvGrpSpPr>
            <a:grpSpLocks/>
          </p:cNvGrpSpPr>
          <p:nvPr/>
        </p:nvGrpSpPr>
        <p:grpSpPr bwMode="auto">
          <a:xfrm rot="197354">
            <a:off x="288925" y="214313"/>
            <a:ext cx="8294688" cy="6472237"/>
            <a:chOff x="-3726851" y="-929508"/>
            <a:chExt cx="13512626" cy="9229680"/>
          </a:xfrm>
        </p:grpSpPr>
        <p:pic>
          <p:nvPicPr>
            <p:cNvPr id="121858" name="Picture 2"/>
            <p:cNvPicPr>
              <a:picLocks noChangeAspect="1" noChangeArrowheads="1"/>
            </p:cNvPicPr>
            <p:nvPr/>
          </p:nvPicPr>
          <p:blipFill rotWithShape="1">
            <a:blip r:embed="rId4"/>
            <a:srcRect l="11819" t="4545" r="17583" b="3125"/>
            <a:stretch/>
          </p:blipFill>
          <p:spPr bwMode="auto">
            <a:xfrm rot="5400000">
              <a:off x="-4949855" y="322838"/>
              <a:ext cx="9186668" cy="67550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59" name="Picture 3"/>
            <p:cNvPicPr>
              <a:picLocks noChangeAspect="1" noChangeArrowheads="1"/>
            </p:cNvPicPr>
            <p:nvPr/>
          </p:nvPicPr>
          <p:blipFill rotWithShape="1">
            <a:blip r:embed="rId5"/>
            <a:srcRect l="11666" t="7671" r="17576"/>
            <a:stretch/>
          </p:blipFill>
          <p:spPr bwMode="auto">
            <a:xfrm rot="5400000">
              <a:off x="1803956" y="289807"/>
              <a:ext cx="9207042" cy="67550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00" name="TextBox 6"/>
          <p:cNvSpPr txBox="1">
            <a:spLocks noChangeArrowheads="1"/>
          </p:cNvSpPr>
          <p:nvPr/>
        </p:nvSpPr>
        <p:spPr bwMode="auto">
          <a:xfrm>
            <a:off x="395536" y="6477000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fr-FR" altLang="fr-FR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charset="0"/>
              </a:rPr>
              <a:t>L’Express – </a:t>
            </a:r>
          </a:p>
        </p:txBody>
      </p:sp>
    </p:spTree>
    <p:extLst>
      <p:ext uri="{BB962C8B-B14F-4D97-AF65-F5344CB8AC3E}">
        <p14:creationId xmlns:p14="http://schemas.microsoft.com/office/powerpoint/2010/main" val="5073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4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4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96</Words>
  <Application>Microsoft Office PowerPoint</Application>
  <PresentationFormat>Affichage à l'écran (4:3)</PresentationFormat>
  <Paragraphs>35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35</vt:i4>
      </vt:variant>
    </vt:vector>
  </HeadingPairs>
  <TitlesOfParts>
    <vt:vector size="44" baseType="lpstr">
      <vt:lpstr>Arial</vt:lpstr>
      <vt:lpstr>Arial Narrow</vt:lpstr>
      <vt:lpstr>Calibri</vt:lpstr>
      <vt:lpstr>Futura-Condensed-Normal</vt:lpstr>
      <vt:lpstr>Lucida Sans Unicode</vt:lpstr>
      <vt:lpstr>Monotype Sorts</vt:lpstr>
      <vt:lpstr>Times New Roman</vt:lpstr>
      <vt:lpstr>Thème Office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Pourquoi ce sujet est important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 Montaldier</dc:creator>
  <cp:lastModifiedBy>Assistante</cp:lastModifiedBy>
  <cp:revision>31</cp:revision>
  <dcterms:created xsi:type="dcterms:W3CDTF">2017-02-08T13:59:41Z</dcterms:created>
  <dcterms:modified xsi:type="dcterms:W3CDTF">2020-02-20T15:54:11Z</dcterms:modified>
</cp:coreProperties>
</file>