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4"/>
  </p:notesMasterIdLst>
  <p:sldIdLst>
    <p:sldId id="265" r:id="rId4"/>
    <p:sldId id="418" r:id="rId5"/>
    <p:sldId id="354" r:id="rId6"/>
    <p:sldId id="424" r:id="rId7"/>
    <p:sldId id="348" r:id="rId8"/>
    <p:sldId id="416" r:id="rId9"/>
    <p:sldId id="417" r:id="rId10"/>
    <p:sldId id="398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C3BB-1104-46C4-9E2F-5137C943BD75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3241-965E-4B3A-91C9-531F1B0B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3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123825"/>
            <a:ext cx="6053137" cy="4541838"/>
          </a:xfrm>
          <a:ln/>
        </p:spPr>
      </p:sp>
      <p:sp>
        <p:nvSpPr>
          <p:cNvPr id="4099" name="Espace réservé des notes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11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123825"/>
            <a:ext cx="6053137" cy="4541838"/>
          </a:xfrm>
          <a:ln/>
        </p:spPr>
      </p:sp>
      <p:sp>
        <p:nvSpPr>
          <p:cNvPr id="6147" name="Espace réservé des notes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5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AEC75233-A9CF-4A81-9732-0AAC213C172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83108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D23D04CC-85FA-48FC-B761-87843499CF1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685162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3704DC8A-83C1-4C1A-AB4E-17A3C3A05F0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24816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9F2CC4E9-E830-4C99-ABBF-857F5A867EC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79465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190E1772-9FD7-4CAD-A2DF-39AFDA190464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4476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14CD46FD-9019-4F23-910F-8D6228F875D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44778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ED77B539-52A3-41BD-B372-DE2D0316376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422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070ECDB3-1787-4743-901F-A7AD1B408CCD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75158A6E-3FB5-4989-9D64-0E5FE0F16900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0760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C0EE6740-8B57-4860-A38C-1C205939A2D5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4608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E2255DC8-D56B-45FD-A91C-AE45A3184575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013563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1F639E2D-2832-4C6E-B8FF-C9F3F04ACBD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86050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CF0F4C7D-E928-4CE3-BB06-699A23BDAD7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1324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A97508FC-D7CC-47DD-85F9-A6523685FCDE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80781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2FD8A6A4-152A-4E03-9021-AC0666B6017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37051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72DA5200-C73D-49D8-88BC-9C8AB9814B63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51815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4EC6F373-2A11-4B62-8719-7EB79B8C9BF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33678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BE0ECB8C-86CF-49A9-9501-A688D0FB680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521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968403C7-130F-47F6-8F93-3BB2B3B65290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673780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72A35DFD-D815-4586-A839-A54BEFA94B2A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66726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E3CF509D-E267-439C-96F7-64E974B27AC2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65356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7052E058-15B9-4A86-98C9-A54D946D5DE9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09393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6AE810CC-60C7-4D3C-B12E-1C53E6386EE7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90886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>
              <a:buSzTx/>
              <a:defRPr/>
            </a:lvl1pPr>
          </a:lstStyle>
          <a:p>
            <a:fld id="{746B8AD9-6371-4FBB-95CC-7A51D0AF645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555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CC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9E0DCAA-F143-422A-91B8-6D1372A914E0}" type="slidenum">
              <a:rPr lang="en-GB" altLang="fr-FR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 b="1" smtClean="0"/>
          </a:p>
        </p:txBody>
      </p:sp>
    </p:spTree>
    <p:extLst>
      <p:ext uri="{BB962C8B-B14F-4D97-AF65-F5344CB8AC3E}">
        <p14:creationId xmlns:p14="http://schemas.microsoft.com/office/powerpoint/2010/main" val="195728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CC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8F68653-DBF0-49D0-9E59-18B7C7B04ACE}" type="slidenum">
              <a:rPr lang="en-GB" altLang="fr-FR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 b="1" smtClean="0"/>
          </a:p>
        </p:txBody>
      </p:sp>
    </p:spTree>
    <p:extLst>
      <p:ext uri="{BB962C8B-B14F-4D97-AF65-F5344CB8AC3E}">
        <p14:creationId xmlns:p14="http://schemas.microsoft.com/office/powerpoint/2010/main" val="300209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c Montaldier\Documents\mes documents\CRESTCOM MARC 30 AOUT 2012 14H40\sessions documents\BPM 4\fevrier\2B\Fotolia_124969677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4454"/>
          <a:stretch/>
        </p:blipFill>
        <p:spPr bwMode="auto">
          <a:xfrm>
            <a:off x="-36512" y="-27384"/>
            <a:ext cx="914400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1520" y="1125899"/>
            <a:ext cx="48761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SF02B</a:t>
            </a:r>
            <a:r>
              <a:rPr lang="fr-FR" sz="5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Condensed-Normal" pitchFamily="2" charset="0"/>
              </a:rPr>
              <a:t> – Comment devenir un Chasseur de Stress – Compétence Gestion du Stress</a:t>
            </a:r>
            <a:endParaRPr lang="fr-FR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-Condensed-Normal" pitchFamily="2" charset="0"/>
            </a:endParaRPr>
          </a:p>
        </p:txBody>
      </p:sp>
      <p:pic>
        <p:nvPicPr>
          <p:cNvPr id="7" name="Picture 6" descr="3 certifs 2020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098464"/>
            <a:ext cx="3816424" cy="75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8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  <a:latin typeface="Arial Narrow" pitchFamily="34" charset="0"/>
              </a:rPr>
              <a:t>Les Echos</a:t>
            </a:r>
          </a:p>
          <a:p>
            <a:endParaRPr lang="fr-FR" altLang="fr-FR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3079" name="Image 4">
            <a:extLst>
              <a:ext uri="{FF2B5EF4-FFF2-40B4-BE49-F238E27FC236}">
                <a16:creationId xmlns="" xmlns:a16="http://schemas.microsoft.com/office/drawing/2014/main" id="{9C00A628-A40E-44C6-81B6-2087BACE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t="33675" r="10265" b="2611"/>
          <a:stretch>
            <a:fillRect/>
          </a:stretch>
        </p:blipFill>
        <p:spPr bwMode="auto">
          <a:xfrm rot="21405982">
            <a:off x="-574675" y="1087438"/>
            <a:ext cx="10047288" cy="414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1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ZoneTexte 4">
            <a:extLst>
              <a:ext uri="{FF2B5EF4-FFF2-40B4-BE49-F238E27FC236}">
                <a16:creationId xmlns="" xmlns:a16="http://schemas.microsoft.com/office/drawing/2014/main" id="{DF4F06DF-7493-4CC9-8D70-DAA2717D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89613"/>
            <a:ext cx="1893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r>
              <a:rPr lang="fr-FR" altLang="fr-FR" sz="11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Harvard Business </a:t>
            </a:r>
            <a:r>
              <a:rPr lang="fr-FR" altLang="fr-FR" sz="1100" dirty="0" err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Review</a:t>
            </a:r>
            <a:endParaRPr lang="fr-FR" altLang="fr-FR" sz="11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  <a:ea typeface="+mn-ea"/>
            </a:endParaRPr>
          </a:p>
        </p:txBody>
      </p:sp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106363" y="158750"/>
            <a:ext cx="8936037" cy="6719888"/>
            <a:chOff x="-303893" y="289704"/>
            <a:chExt cx="9361311" cy="6902730"/>
          </a:xfrm>
        </p:grpSpPr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02C5314D-7482-4780-BB3E-1BDBD1131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54" t="2593" r="13333" b="2593"/>
            <a:stretch/>
          </p:blipFill>
          <p:spPr>
            <a:xfrm rot="5187040">
              <a:off x="-1278675" y="1569427"/>
              <a:ext cx="6597790" cy="46482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5F349B85-853D-4A8E-A0DD-E9FBE337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67" t="493" r="11667" b="2592"/>
            <a:stretch/>
          </p:blipFill>
          <p:spPr>
            <a:xfrm rot="5189876">
              <a:off x="3405388" y="1243617"/>
              <a:ext cx="6605944" cy="46981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78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00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ZoneTexte 4">
            <a:extLst>
              <a:ext uri="{FF2B5EF4-FFF2-40B4-BE49-F238E27FC236}">
                <a16:creationId xmlns="" xmlns:a16="http://schemas.microsoft.com/office/drawing/2014/main" id="{256B9080-B21A-42C1-A543-6BFA147C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89613"/>
            <a:ext cx="1893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r>
              <a:rPr lang="fr-FR" altLang="fr-FR" sz="11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Harvard Business </a:t>
            </a:r>
            <a:r>
              <a:rPr lang="fr-FR" altLang="fr-FR" sz="1100" dirty="0" err="1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</a:rPr>
              <a:t>Review</a:t>
            </a:r>
            <a:endParaRPr lang="fr-FR" altLang="fr-FR" sz="11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  <a:ea typeface="+mn-ea"/>
            </a:endParaRPr>
          </a:p>
        </p:txBody>
      </p:sp>
      <p:grpSp>
        <p:nvGrpSpPr>
          <p:cNvPr id="4102" name="Groupe 2"/>
          <p:cNvGrpSpPr>
            <a:grpSpLocks/>
          </p:cNvGrpSpPr>
          <p:nvPr/>
        </p:nvGrpSpPr>
        <p:grpSpPr bwMode="auto">
          <a:xfrm>
            <a:off x="247650" y="241300"/>
            <a:ext cx="8648700" cy="6572250"/>
            <a:chOff x="84011" y="176293"/>
            <a:chExt cx="9453140" cy="6914718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F8D112F5-F44D-4467-8D49-92CCA3740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54" t="1112" r="12500" b="1112"/>
            <a:stretch/>
          </p:blipFill>
          <p:spPr>
            <a:xfrm rot="5234439">
              <a:off x="-853595" y="1366103"/>
              <a:ext cx="6662514" cy="4787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8D2CA507-027C-4A60-8E25-DA7A554D4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67" t="2593" r="11667" b="2593"/>
            <a:stretch/>
          </p:blipFill>
          <p:spPr>
            <a:xfrm rot="5222587">
              <a:off x="3877571" y="1192590"/>
              <a:ext cx="6675877" cy="46432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784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Groupe 4"/>
          <p:cNvGrpSpPr>
            <a:grpSpLocks/>
          </p:cNvGrpSpPr>
          <p:nvPr/>
        </p:nvGrpSpPr>
        <p:grpSpPr bwMode="auto">
          <a:xfrm rot="-251052">
            <a:off x="-128588" y="569913"/>
            <a:ext cx="8783638" cy="5880100"/>
            <a:chOff x="2114287" y="1504946"/>
            <a:chExt cx="9448801" cy="6324601"/>
          </a:xfrm>
        </p:grpSpPr>
        <p:pic>
          <p:nvPicPr>
            <p:cNvPr id="3079" name="Imag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3" t="7407" r="11250" b="1257"/>
            <a:stretch>
              <a:fillRect/>
            </a:stretch>
          </p:blipFill>
          <p:spPr bwMode="auto">
            <a:xfrm rot="-5400000">
              <a:off x="1300904" y="2318329"/>
              <a:ext cx="6324600" cy="4697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6" t="1257" r="11667" b="5785"/>
            <a:stretch>
              <a:fillRect/>
            </a:stretch>
          </p:blipFill>
          <p:spPr bwMode="auto">
            <a:xfrm rot="-5400000">
              <a:off x="6019670" y="2286130"/>
              <a:ext cx="6305549" cy="4781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1029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3"/>
          <p:cNvGrpSpPr>
            <a:grpSpLocks/>
          </p:cNvGrpSpPr>
          <p:nvPr/>
        </p:nvGrpSpPr>
        <p:grpSpPr bwMode="auto">
          <a:xfrm rot="-255914">
            <a:off x="60325" y="560388"/>
            <a:ext cx="9134475" cy="6049962"/>
            <a:chOff x="-419210" y="380999"/>
            <a:chExt cx="10157983" cy="6726822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3BCCDBAA-B923-4869-97B5-83214B518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79" r="11901" b="1254"/>
            <a:stretch/>
          </p:blipFill>
          <p:spPr>
            <a:xfrm rot="16200000">
              <a:off x="-1244592" y="1201157"/>
              <a:ext cx="6723292" cy="5078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5EF63DF6-5B31-4FBC-A165-17334AC2F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45" t="1254" r="11990"/>
            <a:stretch/>
          </p:blipFill>
          <p:spPr>
            <a:xfrm rot="16200000">
              <a:off x="3834341" y="1201237"/>
              <a:ext cx="6726823" cy="5078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079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5" name="Groupe 6"/>
          <p:cNvGrpSpPr>
            <a:grpSpLocks/>
          </p:cNvGrpSpPr>
          <p:nvPr/>
        </p:nvGrpSpPr>
        <p:grpSpPr bwMode="auto">
          <a:xfrm rot="-174728">
            <a:off x="127000" y="274638"/>
            <a:ext cx="9201150" cy="6100762"/>
            <a:chOff x="-606977" y="1316713"/>
            <a:chExt cx="10131084" cy="6717109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1FAE75B7-4EA9-40C5-A6A2-9C17D7BBF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873" r="11669" b="1515"/>
            <a:stretch/>
          </p:blipFill>
          <p:spPr>
            <a:xfrm rot="16200000">
              <a:off x="-1435883" y="2139510"/>
              <a:ext cx="6717109" cy="506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FF905E8B-1873-4757-B6B4-A3925D0AE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45" t="1516" r="11497"/>
            <a:stretch/>
          </p:blipFill>
          <p:spPr>
            <a:xfrm rot="16200000">
              <a:off x="3632591" y="2141814"/>
              <a:ext cx="6717109" cy="506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9919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oupe 1"/>
          <p:cNvGrpSpPr>
            <a:grpSpLocks/>
          </p:cNvGrpSpPr>
          <p:nvPr/>
        </p:nvGrpSpPr>
        <p:grpSpPr bwMode="auto">
          <a:xfrm rot="-173108">
            <a:off x="125413" y="155575"/>
            <a:ext cx="9121775" cy="6116638"/>
            <a:chOff x="-1583530" y="2209799"/>
            <a:chExt cx="10083232" cy="6762274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46EFF108-E565-4BB3-94EA-E94F75A83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66" r="1714" b="14381"/>
            <a:stretch/>
          </p:blipFill>
          <p:spPr bwMode="auto">
            <a:xfrm>
              <a:off x="-1584951" y="2209546"/>
              <a:ext cx="5055655" cy="6762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Image 2">
              <a:extLst>
                <a:ext uri="{FF2B5EF4-FFF2-40B4-BE49-F238E27FC236}">
                  <a16:creationId xmlns="" xmlns:a16="http://schemas.microsoft.com/office/drawing/2014/main" id="{4F2AB12D-47D5-4309-AE99-6FDD96880C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" t="11653" b="14477"/>
            <a:stretch/>
          </p:blipFill>
          <p:spPr bwMode="auto">
            <a:xfrm>
              <a:off x="3443803" y="2208211"/>
              <a:ext cx="5055655" cy="6762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628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717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3" name="Groupe 3"/>
          <p:cNvGrpSpPr>
            <a:grpSpLocks/>
          </p:cNvGrpSpPr>
          <p:nvPr/>
        </p:nvGrpSpPr>
        <p:grpSpPr bwMode="auto">
          <a:xfrm rot="-152607">
            <a:off x="61913" y="314325"/>
            <a:ext cx="8904287" cy="6016625"/>
            <a:chOff x="-1867010" y="1035683"/>
            <a:chExt cx="10150268" cy="6858002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7E0EB57D-4357-4ADD-A13E-3FEFCCD78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7" r="10834" b="1330"/>
            <a:stretch/>
          </p:blipFill>
          <p:spPr>
            <a:xfrm rot="16200000">
              <a:off x="-2758664" y="1926243"/>
              <a:ext cx="6858002" cy="5076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E592B0B5-9A83-4829-A77F-AE30C07C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166" t="1330" r="10833"/>
            <a:stretch/>
          </p:blipFill>
          <p:spPr>
            <a:xfrm rot="16200000">
              <a:off x="2316085" y="1926145"/>
              <a:ext cx="6858002" cy="50742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1848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82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69EF1BC-8B31-4999-BD27-449405206A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27" r="11667"/>
          <a:stretch/>
        </p:blipFill>
        <p:spPr>
          <a:xfrm rot="15982027">
            <a:off x="145257" y="908844"/>
            <a:ext cx="685006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6685F33-0F61-46DB-BF2B-0C548BFB1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51" t="3277" r="16931"/>
          <a:stretch/>
        </p:blipFill>
        <p:spPr>
          <a:xfrm rot="15985370">
            <a:off x="5737226" y="614362"/>
            <a:ext cx="2590800" cy="453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4463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1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92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1" name="Groupe 5"/>
          <p:cNvGrpSpPr>
            <a:grpSpLocks/>
          </p:cNvGrpSpPr>
          <p:nvPr/>
        </p:nvGrpSpPr>
        <p:grpSpPr bwMode="auto">
          <a:xfrm rot="-174761">
            <a:off x="152400" y="446088"/>
            <a:ext cx="9031288" cy="6199187"/>
            <a:chOff x="-1020760" y="914395"/>
            <a:chExt cx="9992813" cy="6858000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DB75AF2A-51FC-4DC7-8A52-0FA20FBA1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333" t="4444" r="11667" b="760"/>
            <a:stretch/>
          </p:blipFill>
          <p:spPr>
            <a:xfrm rot="16200000">
              <a:off x="-2013263" y="1905256"/>
              <a:ext cx="6858000" cy="48760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36AB459D-670F-40E2-A346-B8E244F6E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33" t="761" r="11667"/>
            <a:stretch/>
          </p:blipFill>
          <p:spPr>
            <a:xfrm rot="16200000">
              <a:off x="2990508" y="1790648"/>
              <a:ext cx="6858001" cy="5104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10537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6484938"/>
            <a:ext cx="80359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0132" t="2105" r="10395"/>
          <a:stretch/>
        </p:blipFill>
        <p:spPr>
          <a:xfrm rot="16370677">
            <a:off x="4019551" y="942975"/>
            <a:ext cx="5784850" cy="513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3078" r="2174" b="20053"/>
          <a:stretch>
            <a:fillRect/>
          </a:stretch>
        </p:blipFill>
        <p:spPr bwMode="auto">
          <a:xfrm>
            <a:off x="-36513" y="525463"/>
            <a:ext cx="4806951" cy="58975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Text Box 3"/>
          <p:cNvSpPr txBox="1">
            <a:spLocks noChangeArrowheads="1"/>
          </p:cNvSpPr>
          <p:nvPr/>
        </p:nvSpPr>
        <p:spPr bwMode="auto">
          <a:xfrm>
            <a:off x="5227638" y="55626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614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02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87C0097-90E0-43AF-B795-4AA962F847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04" r="10633" b="450"/>
          <a:stretch/>
        </p:blipFill>
        <p:spPr>
          <a:xfrm rot="16012340">
            <a:off x="-802481" y="992982"/>
            <a:ext cx="7000875" cy="511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FBAB819-4073-4AA0-A238-5E1483FDC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23" t="450" r="10815" b="46442"/>
          <a:stretch/>
        </p:blipFill>
        <p:spPr>
          <a:xfrm rot="15873639">
            <a:off x="2972594" y="1877219"/>
            <a:ext cx="7000875" cy="273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17500" r="3395" b="51666"/>
          <a:stretch>
            <a:fillRect/>
          </a:stretch>
        </p:blipFill>
        <p:spPr bwMode="auto">
          <a:xfrm>
            <a:off x="6975475" y="1498600"/>
            <a:ext cx="2168525" cy="2819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58778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5" descr="slide2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15625" r="36749" b="14931"/>
          <a:stretch/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0" y="2514600"/>
            <a:ext cx="9144000" cy="3581400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FR" alt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79842"/>
            <a:ext cx="80359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4"/>
          <a:srcRect l="11021" r="46353"/>
          <a:stretch/>
        </p:blipFill>
        <p:spPr bwMode="auto">
          <a:xfrm rot="5620241">
            <a:off x="1250157" y="-692944"/>
            <a:ext cx="6173788" cy="814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-36512" y="6486525"/>
            <a:ext cx="792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Matin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GB" altLang="fr-FR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© Christophe 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Grippay – HR CONSEIL</a:t>
            </a:r>
          </a:p>
        </p:txBody>
      </p:sp>
    </p:spTree>
    <p:extLst>
      <p:ext uri="{BB962C8B-B14F-4D97-AF65-F5344CB8AC3E}">
        <p14:creationId xmlns:p14="http://schemas.microsoft.com/office/powerpoint/2010/main" val="18493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/>
          <a:srcRect l="43143" t="23611" r="7272" b="15105"/>
          <a:stretch/>
        </p:blipFill>
        <p:spPr bwMode="auto">
          <a:xfrm rot="16456727">
            <a:off x="-500062" y="847724"/>
            <a:ext cx="8516938" cy="591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-63477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Dynamique Entrepreneuriale   -</a:t>
            </a:r>
          </a:p>
        </p:txBody>
      </p:sp>
    </p:spTree>
    <p:extLst>
      <p:ext uri="{BB962C8B-B14F-4D97-AF65-F5344CB8AC3E}">
        <p14:creationId xmlns:p14="http://schemas.microsoft.com/office/powerpoint/2010/main" val="2987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4921" t="2105" r="10553"/>
          <a:stretch/>
        </p:blipFill>
        <p:spPr>
          <a:xfrm rot="15954075">
            <a:off x="-617537" y="1139825"/>
            <a:ext cx="6184900" cy="452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b="14288"/>
          <a:stretch>
            <a:fillRect/>
          </a:stretch>
        </p:blipFill>
        <p:spPr bwMode="auto">
          <a:xfrm>
            <a:off x="4572000" y="261938"/>
            <a:ext cx="4419600" cy="61198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6484938"/>
            <a:ext cx="80359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3"/>
          <p:cNvSpPr txBox="1">
            <a:spLocks noChangeArrowheads="1"/>
          </p:cNvSpPr>
          <p:nvPr/>
        </p:nvSpPr>
        <p:spPr bwMode="auto">
          <a:xfrm>
            <a:off x="5227638" y="55626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Management – </a:t>
            </a:r>
          </a:p>
        </p:txBody>
      </p:sp>
    </p:spTree>
    <p:extLst>
      <p:ext uri="{BB962C8B-B14F-4D97-AF65-F5344CB8AC3E}">
        <p14:creationId xmlns:p14="http://schemas.microsoft.com/office/powerpoint/2010/main" val="35096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6484938"/>
            <a:ext cx="80359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3"/>
          <p:cNvSpPr txBox="1">
            <a:spLocks noChangeArrowheads="1"/>
          </p:cNvSpPr>
          <p:nvPr/>
        </p:nvSpPr>
        <p:spPr bwMode="auto">
          <a:xfrm>
            <a:off x="5227638" y="55626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  <a:defRPr/>
            </a:pPr>
            <a:r>
              <a:rPr lang="en-GB" altLang="fr-FR" sz="1600" b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Narrow" pitchFamily="34" charset="0"/>
              </a:rPr>
              <a:t>Management –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6351" t="45667" r="18183"/>
          <a:stretch/>
        </p:blipFill>
        <p:spPr>
          <a:xfrm rot="16000566">
            <a:off x="3274438" y="-148830"/>
            <a:ext cx="2595124" cy="327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5983" t="3650" r="18183" b="53079"/>
          <a:stretch/>
        </p:blipFill>
        <p:spPr>
          <a:xfrm rot="15956206">
            <a:off x="-1664669" y="2440167"/>
            <a:ext cx="6708775" cy="260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5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796CB76B-390A-4CB0-91AE-EB7F83E32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50" t="5476" r="12083" b="2795"/>
          <a:stretch/>
        </p:blipFill>
        <p:spPr>
          <a:xfrm rot="15980559">
            <a:off x="1523206" y="342107"/>
            <a:ext cx="5476875" cy="57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5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7239000" y="5842000"/>
            <a:ext cx="1893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  <p:grpSp>
        <p:nvGrpSpPr>
          <p:cNvPr id="3078" name="Groupe 1"/>
          <p:cNvGrpSpPr>
            <a:grpSpLocks/>
          </p:cNvGrpSpPr>
          <p:nvPr/>
        </p:nvGrpSpPr>
        <p:grpSpPr bwMode="auto">
          <a:xfrm rot="390596">
            <a:off x="1703751" y="143691"/>
            <a:ext cx="6447665" cy="6643221"/>
            <a:chOff x="1387166" y="-17226"/>
            <a:chExt cx="5282214" cy="4734049"/>
          </a:xfrm>
        </p:grpSpPr>
        <p:pic>
          <p:nvPicPr>
            <p:cNvPr id="3081" name="Image 7">
              <a:extLst>
                <a:ext uri="{FF2B5EF4-FFF2-40B4-BE49-F238E27FC236}">
                  <a16:creationId xmlns="" xmlns:a16="http://schemas.microsoft.com/office/drawing/2014/main" id="{50A97A1B-E57A-47B1-8F33-23315A6C1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4" t="1869" r="11629" b="2853"/>
            <a:stretch>
              <a:fillRect/>
            </a:stretch>
          </p:blipFill>
          <p:spPr bwMode="auto">
            <a:xfrm rot="21056544">
              <a:off x="1387166" y="-17226"/>
              <a:ext cx="4875636" cy="30114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 6">
              <a:extLst>
                <a:ext uri="{FF2B5EF4-FFF2-40B4-BE49-F238E27FC236}">
                  <a16:creationId xmlns="" xmlns:a16="http://schemas.microsoft.com/office/drawing/2014/main" id="{56A80665-757E-4496-BE96-9613D5522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t="36856" r="11717" b="7738"/>
            <a:stretch>
              <a:fillRect/>
            </a:stretch>
          </p:blipFill>
          <p:spPr bwMode="auto">
            <a:xfrm rot="21056544">
              <a:off x="1793743" y="2965611"/>
              <a:ext cx="4875637" cy="1751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445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50</Words>
  <Application>Microsoft Office PowerPoint</Application>
  <PresentationFormat>Affichage à l'écran (4:3)</PresentationFormat>
  <Paragraphs>19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Calibri</vt:lpstr>
      <vt:lpstr>Futura-Condensed-Normal</vt:lpstr>
      <vt:lpstr>Lucida Sans Unicode</vt:lpstr>
      <vt:lpstr>Monotype Sorts</vt:lpstr>
      <vt:lpstr>Times New Roman</vt:lpstr>
      <vt:lpstr>Thème Office</vt:lpstr>
      <vt:lpstr>6_Office Theme</vt:lpstr>
      <vt:lpstr>7_Office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30</cp:revision>
  <dcterms:created xsi:type="dcterms:W3CDTF">2017-02-08T13:59:41Z</dcterms:created>
  <dcterms:modified xsi:type="dcterms:W3CDTF">2020-02-20T15:49:09Z</dcterms:modified>
</cp:coreProperties>
</file>