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1" r:id="rId2"/>
    <p:sldMasterId id="2147483685" r:id="rId3"/>
    <p:sldMasterId id="2147483697" r:id="rId4"/>
    <p:sldMasterId id="2147483709" r:id="rId5"/>
    <p:sldMasterId id="2147483673" r:id="rId6"/>
    <p:sldMasterId id="2147483660" r:id="rId7"/>
    <p:sldMasterId id="2147483733" r:id="rId8"/>
    <p:sldMasterId id="2147483758" r:id="rId9"/>
    <p:sldMasterId id="2147483771" r:id="rId10"/>
  </p:sldMasterIdLst>
  <p:notesMasterIdLst>
    <p:notesMasterId r:id="rId41"/>
  </p:notesMasterIdLst>
  <p:sldIdLst>
    <p:sldId id="411" r:id="rId11"/>
    <p:sldId id="419" r:id="rId12"/>
    <p:sldId id="379" r:id="rId13"/>
    <p:sldId id="345" r:id="rId14"/>
    <p:sldId id="346" r:id="rId15"/>
    <p:sldId id="378" r:id="rId16"/>
    <p:sldId id="348" r:id="rId17"/>
    <p:sldId id="349" r:id="rId18"/>
    <p:sldId id="350" r:id="rId19"/>
    <p:sldId id="351" r:id="rId20"/>
    <p:sldId id="352" r:id="rId21"/>
    <p:sldId id="383" r:id="rId22"/>
    <p:sldId id="324" r:id="rId23"/>
    <p:sldId id="325" r:id="rId24"/>
    <p:sldId id="389" r:id="rId25"/>
    <p:sldId id="390" r:id="rId26"/>
    <p:sldId id="384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96" r:id="rId36"/>
    <p:sldId id="397" r:id="rId37"/>
    <p:sldId id="398" r:id="rId38"/>
    <p:sldId id="399" r:id="rId39"/>
    <p:sldId id="400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53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4BFF1-9BC6-47A5-A2D7-EF1D09F2A300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0BE1D-E1A3-4524-88EA-1976B8A3E9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705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0BE1D-E1A3-4524-88EA-1976B8A3E9B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3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B5F09-114D-4633-9D29-5C1D9200762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6559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B92D-CEF2-4A36-B7C6-4CB61E92FBC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069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6F335-86C5-4997-AFF2-7D970E9A734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1674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155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994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607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987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505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607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8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243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495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50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74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0FE14-E4D2-46E2-B313-89E037D023C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040D9B-86C8-4D3D-8F17-1CAE907FF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569F5-B23F-4AF5-9FF1-3C44571FC79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07BF4-02AF-4A59-AEA2-761910087C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532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B4141-67F1-4FF9-90CE-23F5FD451EC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580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537AC-1D61-46E5-B8DC-C7A36D0435C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050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9F3E3-1582-44CE-9A02-77D4B6452CD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70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524DA-1FE9-4653-8DE5-54BEF43EC5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8465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50BD2-06CA-49B7-BB30-3EAB46FF8F0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6012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9F823-DF86-4B0E-90DE-5A1FF930D62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964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30222-1156-4727-90BC-97D8EA7E74D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6571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63067-904D-480E-98BC-021EA20D2D9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290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7938" y="685800"/>
            <a:ext cx="1787525" cy="5402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85800"/>
            <a:ext cx="5214938" cy="5402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C616B-2295-4D9E-86DE-687E376DCA6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7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154863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981200"/>
            <a:ext cx="7154863" cy="41068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BD903-73EE-4B26-9BEF-692BAB8D9ED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192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379D5-9CB7-47EF-B70B-56E7368F337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7329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4083A-1AC9-4830-862C-529340D12EE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883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B74DF-687F-4A5F-BE94-4481017EE8F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8766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04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5020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AC581-8F33-43F5-A244-435013B8B2D6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0172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1F74-D43D-41E2-A8FC-FD512546889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218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8C1C0-989C-40CB-8FA7-2825CF50EE5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4286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CE3C2-F53C-441E-833B-FB4AFEB07C8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885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F5C94-4518-4CD0-8F4D-96B923D55EA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0987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FB023-8C7E-410B-8EA9-6EA0C57ED8A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144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15/01/2020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8941-E481-4501-BC76-B257DC5BD7C4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15/01/2020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93A55-5D88-4F46-B1C1-91586FD5A57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9583B-09B6-4AF9-A88A-DE7D7868FCF5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B7AC4-A930-4211-A0AB-F73EAC53BA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F71BF-2405-4201-89FC-C98973C32193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D64B2-D906-4173-837D-95210A04D32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084F4-96D6-412F-9F2D-371C145E2F81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048DB-74D9-4B44-9EF7-EE7CE31013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54E8B-C7D8-4D93-B982-A30259714E5D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04AAD-A187-4AB8-860A-68C45FFA1B9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B9583-EBB4-4B7B-ADCA-564FAFF3672B}" type="datetimeFigureOut">
              <a:rPr lang="fr-FR" smtClean="0"/>
              <a:pPr/>
              <a:t>15/01/2020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3E840-42D1-4B10-AC6A-3D0DA9CF83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45D4E053-3342-4D0B-8AE1-2ABFECF15939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07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85800"/>
            <a:ext cx="7154863" cy="113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548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360" tIns="44280" rIns="90360" bIns="442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629400" y="5867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0000CC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6FBBDA87-616D-445F-8210-7288B8FB7B7C}" type="slidenum">
              <a:rPr lang="en-GB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2pPr>
      <a:lvl3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3pPr>
      <a:lvl4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4pPr>
      <a:lvl5pPr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8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ea typeface="Lucida Sans Unicode" pitchFamily="34" charset="0"/>
          <a:cs typeface="Lucida Sans Unicode" charset="0"/>
        </a:defRPr>
      </a:lvl5pPr>
      <a:lvl6pPr marL="4572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6pPr>
      <a:lvl7pPr marL="9144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7pPr>
      <a:lvl8pPr marL="13716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8pPr>
      <a:lvl9pPr marL="1828800" algn="ctr" defTabSz="449263" rtl="0" eaLnBrk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FFFF00"/>
        </a:buClr>
        <a:buSzPct val="100000"/>
        <a:buFont typeface="Times New Roman" pitchFamily="16" charset="0"/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6" charset="0"/>
          <a:cs typeface="Lucida Sans Unicode" charset="0"/>
        </a:defRPr>
      </a:lvl9pPr>
    </p:titleStyle>
    <p:bodyStyle>
      <a:lvl1pPr marL="277813" indent="-277813" algn="l" defTabSz="449263" rtl="0" eaLnBrk="0" fontAlgn="base" hangingPunct="0">
        <a:lnSpc>
          <a:spcPct val="70000"/>
        </a:lnSpc>
        <a:spcBef>
          <a:spcPts val="900"/>
        </a:spcBef>
        <a:spcAft>
          <a:spcPct val="0"/>
        </a:spcAft>
        <a:buClr>
          <a:srgbClr val="FFFFFF"/>
        </a:buClr>
        <a:buSzPct val="100000"/>
        <a:buFont typeface="Monotype Sorts" pitchFamily="2" charset="2"/>
        <a:buChar char="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1pPr>
      <a:lvl2pPr marL="6858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8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70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3pPr>
      <a:lvl4pPr marL="1535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4pPr>
      <a:lvl5pPr marL="19923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Lucida Sans Unicode" pitchFamily="34" charset="0"/>
          <a:cs typeface="+mn-cs"/>
        </a:defRPr>
      </a:lvl5pPr>
      <a:lvl6pPr marL="24495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067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3639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21113" indent="-163513" algn="l" defTabSz="449263" rtl="0" eaLnBrk="0" fontAlgn="base" hangingPunct="0">
        <a:lnSpc>
          <a:spcPct val="70000"/>
        </a:lnSpc>
        <a:spcBef>
          <a:spcPts val="525"/>
        </a:spcBef>
        <a:spcAft>
          <a:spcPct val="0"/>
        </a:spcAft>
        <a:buClr>
          <a:srgbClr val="FFFFFF"/>
        </a:buClr>
        <a:buSzPct val="100000"/>
        <a:buFont typeface="Times New Roman" pitchFamily="16" charset="0"/>
        <a:buChar char="–"/>
        <a:defRPr sz="1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c Montaldier\Documents\mes documents\CRESTCOM MARC 30 AOUT 2012 14H40\sessions documents\BPM 4\septembre\9A\Fotolia_81772722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03"/>
            <a:ext cx="9144000" cy="590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3 certifs 2020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64" y="6381328"/>
            <a:ext cx="2188840" cy="4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28180"/>
            <a:ext cx="3700463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1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183" t="34617" r="53734" b="8333"/>
          <a:stretch>
            <a:fillRect/>
          </a:stretch>
        </p:blipFill>
        <p:spPr bwMode="auto">
          <a:xfrm rot="233609">
            <a:off x="2499550" y="572026"/>
            <a:ext cx="3835093" cy="583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877272"/>
            <a:ext cx="1529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L’Entreprise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5496" y="5949280"/>
            <a:ext cx="30633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Management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3125" t="16985" r="16667" b="20937"/>
          <a:stretch>
            <a:fillRect/>
          </a:stretch>
        </p:blipFill>
        <p:spPr bwMode="auto">
          <a:xfrm rot="215113">
            <a:off x="2765327" y="0"/>
            <a:ext cx="498157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6093296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Les Echos </a:t>
            </a:r>
          </a:p>
        </p:txBody>
      </p:sp>
      <p:pic>
        <p:nvPicPr>
          <p:cNvPr id="2053" name="Picture 5" descr="C:\Users\Valérie\Pictures\ControlCenter3\Scan\CCI15092015_00000.bmp"/>
          <p:cNvPicPr>
            <a:picLocks noChangeAspect="1" noChangeArrowheads="1"/>
          </p:cNvPicPr>
          <p:nvPr/>
        </p:nvPicPr>
        <p:blipFill rotWithShape="1">
          <a:blip r:embed="rId5"/>
          <a:srcRect l="40611" t="5517" r="26162" b="15414"/>
          <a:stretch/>
        </p:blipFill>
        <p:spPr bwMode="auto">
          <a:xfrm rot="21410881">
            <a:off x="3173828" y="-183750"/>
            <a:ext cx="3239949" cy="1067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9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5" cstate="print"/>
          <a:srcRect l="16398" t="17708" r="20937" b="1042"/>
          <a:stretch>
            <a:fillRect/>
          </a:stretch>
        </p:blipFill>
        <p:spPr bwMode="auto">
          <a:xfrm rot="5400000">
            <a:off x="-1104903" y="1077518"/>
            <a:ext cx="6858004" cy="464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6" cstate="print"/>
          <a:srcRect l="16618" t="16667" r="21303" b="1042"/>
          <a:stretch>
            <a:fillRect/>
          </a:stretch>
        </p:blipFill>
        <p:spPr bwMode="auto">
          <a:xfrm rot="5400000">
            <a:off x="3429000" y="1115619"/>
            <a:ext cx="68579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20297" t="16667" r="21303" b="33476"/>
          <a:stretch/>
        </p:blipFill>
        <p:spPr bwMode="auto">
          <a:xfrm rot="5625728">
            <a:off x="-712260" y="2465220"/>
            <a:ext cx="9222500" cy="408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4" t="19633" r="26118" b="16724"/>
          <a:stretch>
            <a:fillRect/>
          </a:stretch>
        </p:blipFill>
        <p:spPr bwMode="auto">
          <a:xfrm rot="228868">
            <a:off x="1869056" y="-52094"/>
            <a:ext cx="5000881" cy="685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6093296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L’Usine Nouvelle</a:t>
            </a:r>
          </a:p>
        </p:txBody>
      </p:sp>
    </p:spTree>
    <p:extLst>
      <p:ext uri="{BB962C8B-B14F-4D97-AF65-F5344CB8AC3E}">
        <p14:creationId xmlns:p14="http://schemas.microsoft.com/office/powerpoint/2010/main" val="22657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9" t="19382" r="29704" b="17400"/>
          <a:stretch>
            <a:fillRect/>
          </a:stretch>
        </p:blipFill>
        <p:spPr bwMode="auto">
          <a:xfrm rot="21347419">
            <a:off x="2689272" y="112554"/>
            <a:ext cx="4782862" cy="681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602128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L’Usine Nouvelle</a:t>
            </a:r>
          </a:p>
        </p:txBody>
      </p:sp>
    </p:spTree>
    <p:extLst>
      <p:ext uri="{BB962C8B-B14F-4D97-AF65-F5344CB8AC3E}">
        <p14:creationId xmlns:p14="http://schemas.microsoft.com/office/powerpoint/2010/main" val="226573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4" t="19315" r="28036" b="16048"/>
          <a:stretch>
            <a:fillRect/>
          </a:stretch>
        </p:blipFill>
        <p:spPr bwMode="auto">
          <a:xfrm rot="167073">
            <a:off x="3379099" y="-171400"/>
            <a:ext cx="2385801" cy="748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410200" y="602128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L’Usine Nouvelle</a:t>
            </a:r>
          </a:p>
        </p:txBody>
      </p:sp>
    </p:spTree>
    <p:extLst>
      <p:ext uri="{BB962C8B-B14F-4D97-AF65-F5344CB8AC3E}">
        <p14:creationId xmlns:p14="http://schemas.microsoft.com/office/powerpoint/2010/main" val="38622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0141" r="36082" b="6250"/>
          <a:stretch>
            <a:fillRect/>
          </a:stretch>
        </p:blipFill>
        <p:spPr bwMode="auto">
          <a:xfrm>
            <a:off x="0" y="648072"/>
            <a:ext cx="9088603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64696" y="60932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80" t="30141" r="37189" b="8829"/>
          <a:stretch>
            <a:fillRect/>
          </a:stretch>
        </p:blipFill>
        <p:spPr bwMode="auto">
          <a:xfrm>
            <a:off x="0" y="1080120"/>
            <a:ext cx="9143999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156176" y="6021288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7504" y="2098060"/>
            <a:ext cx="5559152" cy="3962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115888" marR="0" lvl="0" indent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“</a:t>
            </a: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Un </a:t>
            </a:r>
            <a:r>
              <a:rPr kumimoji="0" lang="en-US" sz="44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pessimiste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voit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la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difficulté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dans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chaque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opportunité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;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un </a:t>
            </a:r>
            <a:r>
              <a:rPr kumimoji="0" lang="en-US" sz="44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optimiste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voit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l’opportunité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dans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chaque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difficulté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.”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        </a:t>
            </a:r>
            <a:b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			</a:t>
            </a:r>
            <a:r>
              <a:rPr kumimoji="0" lang="en-US" sz="3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- Winston Churchill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410140" y="5939810"/>
            <a:ext cx="1725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Life Magazine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16876" t="11438" r="14499" b="8829"/>
          <a:stretch>
            <a:fillRect/>
          </a:stretch>
        </p:blipFill>
        <p:spPr bwMode="auto">
          <a:xfrm rot="5653314">
            <a:off x="4572000" y="1896208"/>
            <a:ext cx="6552728" cy="428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7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33" t="30141" r="37189" b="8829"/>
          <a:stretch>
            <a:fillRect/>
          </a:stretch>
        </p:blipFill>
        <p:spPr bwMode="auto">
          <a:xfrm>
            <a:off x="-1" y="963488"/>
            <a:ext cx="9149857" cy="484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64696" y="5949280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30141" r="36636" b="39344"/>
          <a:stretch>
            <a:fillRect/>
          </a:stretch>
        </p:blipFill>
        <p:spPr bwMode="auto">
          <a:xfrm>
            <a:off x="-1" y="1844824"/>
            <a:ext cx="912147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28184" y="60932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80" t="30141" r="36636" b="39344"/>
          <a:stretch>
            <a:fillRect/>
          </a:stretch>
        </p:blipFill>
        <p:spPr bwMode="auto">
          <a:xfrm>
            <a:off x="0" y="1844824"/>
            <a:ext cx="91055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92688" y="60932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29156" r="36636" b="8829"/>
          <a:stretch>
            <a:fillRect/>
          </a:stretch>
        </p:blipFill>
        <p:spPr bwMode="auto">
          <a:xfrm>
            <a:off x="-1" y="1008112"/>
            <a:ext cx="9110687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64696" y="60932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30141" r="37189" b="40328"/>
          <a:stretch>
            <a:fillRect/>
          </a:stretch>
        </p:blipFill>
        <p:spPr bwMode="auto">
          <a:xfrm>
            <a:off x="-1" y="1844824"/>
            <a:ext cx="914530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92688" y="5877272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30141" r="37189" b="41313"/>
          <a:stretch>
            <a:fillRect/>
          </a:stretch>
        </p:blipFill>
        <p:spPr bwMode="auto">
          <a:xfrm>
            <a:off x="0" y="1772816"/>
            <a:ext cx="916903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92688" y="5805264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JDNet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 rot="21431228">
            <a:off x="-45847" y="-61441"/>
            <a:ext cx="10752396" cy="6980882"/>
            <a:chOff x="164254" y="647699"/>
            <a:chExt cx="7770559" cy="54595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6" r="3548"/>
            <a:stretch/>
          </p:blipFill>
          <p:spPr bwMode="auto">
            <a:xfrm>
              <a:off x="164254" y="647699"/>
              <a:ext cx="3860282" cy="54595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1" t="5456"/>
            <a:stretch/>
          </p:blipFill>
          <p:spPr bwMode="auto">
            <a:xfrm>
              <a:off x="3995936" y="647699"/>
              <a:ext cx="3938877" cy="5459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ZoneTexte 4"/>
          <p:cNvSpPr txBox="1"/>
          <p:nvPr/>
        </p:nvSpPr>
        <p:spPr>
          <a:xfrm>
            <a:off x="6372200" y="602128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 rot="202280">
            <a:off x="-103553" y="-164266"/>
            <a:ext cx="9384443" cy="7186531"/>
            <a:chOff x="163191" y="-384861"/>
            <a:chExt cx="9384443" cy="718653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8548">
              <a:off x="163191" y="55563"/>
              <a:ext cx="4769197" cy="6746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68548">
              <a:off x="4786407" y="-384861"/>
              <a:ext cx="4761227" cy="6746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ZoneTexte 7"/>
          <p:cNvSpPr txBox="1"/>
          <p:nvPr/>
        </p:nvSpPr>
        <p:spPr>
          <a:xfrm>
            <a:off x="6372200" y="594928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 rot="207860">
            <a:off x="-468560" y="-199376"/>
            <a:ext cx="9416494" cy="7651209"/>
            <a:chOff x="-974962" y="-369340"/>
            <a:chExt cx="8822629" cy="704799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6868">
              <a:off x="-974962" y="32091"/>
              <a:ext cx="4470218" cy="66465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6868">
              <a:off x="3377449" y="-369340"/>
              <a:ext cx="4470218" cy="66465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ZoneTexte 7"/>
          <p:cNvSpPr txBox="1"/>
          <p:nvPr/>
        </p:nvSpPr>
        <p:spPr>
          <a:xfrm>
            <a:off x="6372200" y="630932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 rot="21391687">
            <a:off x="-546603" y="-174259"/>
            <a:ext cx="10079410" cy="6909485"/>
            <a:chOff x="-632048" y="-489088"/>
            <a:chExt cx="10384053" cy="710140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2048" y="-489088"/>
              <a:ext cx="5020380" cy="7101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194" y="-489087"/>
              <a:ext cx="5393811" cy="7101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6372200" y="5949280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3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5"/>
          <a:srcRect l="60931" t="21982" r="9729" b="11502"/>
          <a:stretch/>
        </p:blipFill>
        <p:spPr bwMode="auto">
          <a:xfrm rot="15911554">
            <a:off x="322241" y="-1519528"/>
            <a:ext cx="7429771" cy="94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335279" y="4941168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defTabSz="449263" eaLnBrk="0" fontAlgn="base" hangingPunct="0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fr-FR" altLang="fr-FR" sz="160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Management </a:t>
            </a:r>
          </a:p>
        </p:txBody>
      </p:sp>
    </p:spTree>
    <p:extLst>
      <p:ext uri="{BB962C8B-B14F-4D97-AF65-F5344CB8AC3E}">
        <p14:creationId xmlns:p14="http://schemas.microsoft.com/office/powerpoint/2010/main" val="37964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-283404" y="-48845"/>
            <a:ext cx="9966516" cy="6934229"/>
            <a:chOff x="-772350" y="-61984"/>
            <a:chExt cx="9966516" cy="693422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" b="5664"/>
            <a:stretch/>
          </p:blipFill>
          <p:spPr bwMode="auto">
            <a:xfrm rot="21325001">
              <a:off x="4011962" y="-61984"/>
              <a:ext cx="5182204" cy="653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8"/>
            <a:stretch/>
          </p:blipFill>
          <p:spPr bwMode="auto">
            <a:xfrm rot="21325001">
              <a:off x="-772350" y="338095"/>
              <a:ext cx="4831206" cy="653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6391547" y="6488668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     Harvard Business </a:t>
            </a:r>
            <a:r>
              <a:rPr lang="fr-FR" dirty="0" err="1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Review</a:t>
            </a:r>
            <a:endParaRPr lang="fr-FR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17379" t="10417" r="92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6304002"/>
            <a:ext cx="164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>
                <a:latin typeface="Arial Narrow" pitchFamily="34" charset="0"/>
                <a:cs typeface="Arial" charset="0"/>
              </a:rPr>
              <a:t>Management – </a:t>
            </a:r>
            <a:endParaRPr lang="fr-FR" sz="2000" b="0" dirty="0"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16399" t="14583" r="20351" b="2083"/>
          <a:stretch>
            <a:fillRect/>
          </a:stretch>
        </p:blipFill>
        <p:spPr bwMode="auto">
          <a:xfrm rot="6264364">
            <a:off x="5380832" y="562768"/>
            <a:ext cx="4343400" cy="321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l="16399" t="14583" r="20351"/>
          <a:stretch>
            <a:fillRect/>
          </a:stretch>
        </p:blipFill>
        <p:spPr bwMode="auto">
          <a:xfrm rot="5985349">
            <a:off x="3935920" y="2732881"/>
            <a:ext cx="4343400" cy="329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40062" y="5196287"/>
            <a:ext cx="1503938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Entreprendre – </a:t>
            </a:r>
            <a:endParaRPr lang="fr-FR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1042" t="16399" r="14583" b="20937"/>
          <a:stretch>
            <a:fillRect/>
          </a:stretch>
        </p:blipFill>
        <p:spPr bwMode="auto">
          <a:xfrm>
            <a:off x="-1" y="0"/>
            <a:ext cx="519067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0" y="6381750"/>
            <a:ext cx="91440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179512" y="6484938"/>
            <a:ext cx="8929563" cy="369018"/>
            <a:chOff x="179512" y="6484938"/>
            <a:chExt cx="8929563" cy="36901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150" y="6484938"/>
              <a:ext cx="8035925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525344"/>
              <a:ext cx="3962400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t="16399" r="12500" b="20351"/>
          <a:stretch>
            <a:fillRect/>
          </a:stretch>
        </p:blipFill>
        <p:spPr bwMode="auto">
          <a:xfrm>
            <a:off x="4419600" y="-16271"/>
            <a:ext cx="4724400" cy="68742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 l="1042" t="16399" r="12500" b="20351"/>
          <a:stretch>
            <a:fillRect/>
          </a:stretch>
        </p:blipFill>
        <p:spPr bwMode="auto">
          <a:xfrm>
            <a:off x="0" y="-27384"/>
            <a:ext cx="4451350" cy="68853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8536" t="11407" r="21693" b="6891"/>
          <a:stretch>
            <a:fillRect/>
          </a:stretch>
        </p:blipFill>
        <p:spPr bwMode="auto">
          <a:xfrm rot="5233177">
            <a:off x="1129307" y="769535"/>
            <a:ext cx="6885384" cy="529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3125" t="16399" r="12500" b="27043"/>
          <a:stretch>
            <a:fillRect/>
          </a:stretch>
        </p:blipFill>
        <p:spPr bwMode="auto">
          <a:xfrm rot="160712">
            <a:off x="895632" y="0"/>
            <a:ext cx="57515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707158" y="5733256"/>
            <a:ext cx="1401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fr-FR" sz="2000" b="0" dirty="0" smtClean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Les Echos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2791" t="34766" r="15813" b="3378"/>
          <a:stretch>
            <a:fillRect/>
          </a:stretch>
        </p:blipFill>
        <p:spPr bwMode="auto">
          <a:xfrm rot="5223693">
            <a:off x="2941077" y="-848544"/>
            <a:ext cx="3220233" cy="982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740352" y="5949280"/>
            <a:ext cx="14013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>
              <a:lnSpc>
                <a:spcPct val="90000"/>
              </a:lnSpc>
              <a:buClr>
                <a:srgbClr val="0000CC"/>
              </a:buClr>
              <a:buSzPct val="100000"/>
              <a:buFont typeface="Times New Roman" pitchFamily="18" charset="0"/>
              <a:buNone/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Les </a:t>
            </a:r>
            <a:r>
              <a:rPr lang="en-GB" sz="2000" b="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Echos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  <a:cs typeface="Arial" charset="0"/>
              </a:rPr>
              <a:t> – </a:t>
            </a:r>
            <a:endParaRPr lang="fr-FR" sz="2000" b="0" dirty="0">
              <a:solidFill>
                <a:schemeClr val="bg1">
                  <a:lumMod val="50000"/>
                </a:schemeClr>
              </a:solidFill>
              <a:latin typeface="Arial Narrow" pitchFamily="34" charset="0"/>
              <a:cs typeface="Arial" charset="0"/>
            </a:endParaRPr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-73025" y="6400800"/>
            <a:ext cx="9215438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75"/>
            <a:ext cx="51133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3825"/>
            <a:ext cx="28130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75413"/>
            <a:ext cx="28194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78000"/>
          </a:lnSpc>
          <a:spcBef>
            <a:spcPct val="0"/>
          </a:spcBef>
          <a:spcAft>
            <a:spcPct val="0"/>
          </a:spcAft>
          <a:buClr>
            <a:srgbClr val="0000CC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61</Words>
  <Application>Microsoft Office PowerPoint</Application>
  <PresentationFormat>Affichage à l'écran (4:3)</PresentationFormat>
  <Paragraphs>27</Paragraphs>
  <Slides>30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10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Thème Office</vt:lpstr>
      <vt:lpstr>5_Conception personnalisée</vt:lpstr>
      <vt:lpstr>2_Conception personnalisée</vt:lpstr>
      <vt:lpstr>3_Conception personnalisée</vt:lpstr>
      <vt:lpstr>4_Conception personnalisée</vt:lpstr>
      <vt:lpstr>1_Conception personnalisée</vt:lpstr>
      <vt:lpstr>Conception personnalisée</vt:lpstr>
      <vt:lpstr>Office Theme</vt:lpstr>
      <vt:lpstr>1_Office Theme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Marc Montaldier</dc:creator>
  <cp:lastModifiedBy>Marc Montaldier</cp:lastModifiedBy>
  <cp:revision>97</cp:revision>
  <dcterms:created xsi:type="dcterms:W3CDTF">2011-09-25T14:24:56Z</dcterms:created>
  <dcterms:modified xsi:type="dcterms:W3CDTF">2020-01-15T15:44:21Z</dcterms:modified>
</cp:coreProperties>
</file>