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324" r:id="rId4"/>
    <p:sldId id="340" r:id="rId5"/>
    <p:sldId id="341" r:id="rId6"/>
    <p:sldId id="342" r:id="rId7"/>
    <p:sldId id="343" r:id="rId8"/>
    <p:sldId id="344" r:id="rId9"/>
    <p:sldId id="345" r:id="rId10"/>
    <p:sldId id="290" r:id="rId11"/>
    <p:sldId id="291" r:id="rId12"/>
    <p:sldId id="299" r:id="rId13"/>
    <p:sldId id="293" r:id="rId14"/>
    <p:sldId id="294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9C40-A568-429D-ACE9-DB8F03A6626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140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65B6-78A2-4F6F-904C-6237ADE8D23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42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8AE4E-626A-43D0-BA64-6266B08C89B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459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B2A94-605E-4191-BB62-354D6E68492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072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72E0F-DA9A-463C-838F-95A782F76DBF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842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1B627-04ED-47CC-8C61-E026ED472A6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693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A65B9-5757-4B31-8955-1B0BF56F910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67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AF6DA-CAFF-43AA-ABCB-FDB096C40D2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78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A0AC4-335B-4B13-A820-C89C281807D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233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3845C-3D3E-442D-BFC9-EF9730A4CDF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37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B3E33-139E-4379-B480-9577BFEC267F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02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87311-4C4D-48F5-AF4E-3A505F10F8A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462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1CC13-3D34-49DF-8F8B-55283EAD27B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195383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FE7B1-31B1-41E3-B09F-CEBDF7FD1942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776315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96842-89F0-421B-B0CC-328AEA1D8103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65485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0437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7C6F3-D535-4BC7-92B3-5B372DD3AA82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646734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617D2-52A4-467D-A59C-32B23D8B98A2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233102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8E921-C945-4FEF-8A48-7A0847227F3A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5302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0CFB4-685D-424D-91DF-77AA7C6B5F27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15991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59449-E95D-4682-9EF7-DA2964834964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12384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20F2A-C8A6-4965-838A-32BE21D9F983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05623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6BD33E-FC1C-49F3-AAF4-A0391C1C3BFA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965135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685800"/>
            <a:ext cx="1787525" cy="5400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335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8D405-3C80-44FC-A7C4-2BB17636D83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45792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18A8EC6C-3AB9-4A1F-BC71-C1C1865633DC}" type="slidenum">
              <a:rPr lang="en-GB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6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="" xmlns:a16="http://schemas.microsoft.com/office/drawing/2014/main" id="{C1337A36-09A6-4712-9B8E-ECC51EA16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32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D202ACC2-6F93-4303-B90C-3275D8202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32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1">
                <a:solidFill>
                  <a:srgbClr val="0000CC"/>
                </a:solidFill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fld id="{8F64F0CA-F096-4504-879C-D0F800DB68A2}" type="slidenum">
              <a:rPr lang="en-GB" altLang="fr-FR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17459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6225" indent="-276225" algn="l" defTabSz="449263" rtl="0" eaLnBrk="0" fontAlgn="base" hangingPunct="0">
        <a:lnSpc>
          <a:spcPct val="67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3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07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79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51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23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19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 Montaldier\Desktop\Downloads\Fotolia_163056081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/>
          <a:stretch/>
        </p:blipFill>
        <p:spPr bwMode="auto">
          <a:xfrm>
            <a:off x="0" y="15874"/>
            <a:ext cx="9144000" cy="62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l_fi" descr="071214085616couronne_de_laur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9" y="6376956"/>
            <a:ext cx="36004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838253" y="6669360"/>
            <a:ext cx="669851" cy="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[Programme Diplômant]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52530" y="6424291"/>
            <a:ext cx="396758" cy="17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400" b="1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  <a:cs typeface="Arial" pitchFamily="34" charset="0"/>
              </a:rPr>
              <a:t>Titre</a:t>
            </a:r>
            <a:r>
              <a:rPr kumimoji="0" lang="fr-FR" altLang="fr-FR" sz="400" b="1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  <a:cs typeface="Arial" pitchFamily="34" charset="0"/>
              </a:rPr>
              <a:t> </a:t>
            </a:r>
            <a:r>
              <a:rPr kumimoji="0" lang="fr-FR" altLang="fr-FR" sz="400" b="1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  <a:cs typeface="Arial" pitchFamily="34" charset="0"/>
              </a:rPr>
              <a:t>RNCP de Niveau 1</a:t>
            </a:r>
          </a:p>
        </p:txBody>
      </p:sp>
      <p:pic>
        <p:nvPicPr>
          <p:cNvPr id="11" name="Picture 2" descr="C:\Users\Marc Montaldier\Documents\mes documents\CRESTCOM MARC 30 AOUT 2012 14H40\FIN de programme et certification\qualification OPQF\LO ISQ OPQF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715" y="6416206"/>
            <a:ext cx="516952" cy="28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002257" y="6667972"/>
            <a:ext cx="806257" cy="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[Organisme Qualifié] </a:t>
            </a:r>
          </a:p>
        </p:txBody>
      </p:sp>
      <p:pic>
        <p:nvPicPr>
          <p:cNvPr id="14" name="Picture 2" descr="C:\Users\Marc Montaldier\Pictures\logo_datadock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68" y="6505764"/>
            <a:ext cx="771431" cy="19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10169" y="6667972"/>
            <a:ext cx="806257" cy="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[Organisme Référencé] 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498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4415557"/>
            <a:ext cx="775493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64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52163" y="5733256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Business &amp; </a:t>
            </a:r>
            <a:r>
              <a:rPr lang="en-GB" alt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Techno</a:t>
            </a:r>
            <a:endParaRPr lang="en-GB" alt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4"/>
          <a:srcRect l="33383" t="10846" r="15046" b="6250"/>
          <a:stretch/>
        </p:blipFill>
        <p:spPr bwMode="auto">
          <a:xfrm rot="5244871">
            <a:off x="123031" y="535782"/>
            <a:ext cx="6421437" cy="580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9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e 1"/>
          <p:cNvGrpSpPr/>
          <p:nvPr/>
        </p:nvGrpSpPr>
        <p:grpSpPr>
          <a:xfrm rot="158161">
            <a:off x="111638" y="445050"/>
            <a:ext cx="9063349" cy="5949413"/>
            <a:chOff x="683567" y="-1"/>
            <a:chExt cx="8481893" cy="5543385"/>
          </a:xfrm>
        </p:grpSpPr>
        <p:pic>
          <p:nvPicPr>
            <p:cNvPr id="3" name="Picture 8"/>
            <p:cNvPicPr>
              <a:picLocks noChangeAspect="1" noChangeArrowheads="1"/>
            </p:cNvPicPr>
            <p:nvPr/>
          </p:nvPicPr>
          <p:blipFill rotWithShape="1">
            <a:blip r:embed="rId4"/>
            <a:srcRect l="15700" t="10588" r="23567" b="5870"/>
            <a:stretch/>
          </p:blipFill>
          <p:spPr bwMode="auto">
            <a:xfrm rot="5400000">
              <a:off x="55518" y="628048"/>
              <a:ext cx="5543385" cy="4287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5"/>
            <a:srcRect l="15919" t="10821" r="23324" b="6250"/>
            <a:stretch/>
          </p:blipFill>
          <p:spPr bwMode="auto">
            <a:xfrm rot="5400000">
              <a:off x="4290446" y="642217"/>
              <a:ext cx="5516610" cy="42334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81600" y="580526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40400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 rot="21234776">
            <a:off x="108857" y="252241"/>
            <a:ext cx="8879974" cy="6301769"/>
            <a:chOff x="108857" y="252241"/>
            <a:chExt cx="8879974" cy="6301769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4"/>
            <a:srcRect l="13043" t="10668" r="21302" b="5870"/>
            <a:stretch/>
          </p:blipFill>
          <p:spPr bwMode="auto">
            <a:xfrm rot="5627413">
              <a:off x="-749958" y="1111056"/>
              <a:ext cx="6019733" cy="43021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5"/>
            <a:srcRect l="15388" t="10561" r="23722" b="6250"/>
            <a:stretch/>
          </p:blipFill>
          <p:spPr bwMode="auto">
            <a:xfrm rot="5627413">
              <a:off x="3728218" y="1293396"/>
              <a:ext cx="5950634" cy="4570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5181600" y="594928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5806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"/>
          <a:stretch/>
        </p:blipFill>
        <p:spPr bwMode="auto">
          <a:xfrm>
            <a:off x="4335386" y="288032"/>
            <a:ext cx="4715442" cy="587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"/>
          <a:stretch/>
        </p:blipFill>
        <p:spPr bwMode="auto">
          <a:xfrm>
            <a:off x="107504" y="288031"/>
            <a:ext cx="4319955" cy="587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7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 bwMode="auto">
          <a:xfrm>
            <a:off x="0" y="0"/>
            <a:ext cx="4648200" cy="632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 bwMode="auto">
          <a:xfrm>
            <a:off x="2915816" y="270294"/>
            <a:ext cx="4648200" cy="632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8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0"/>
          <a:stretch/>
        </p:blipFill>
        <p:spPr bwMode="auto">
          <a:xfrm>
            <a:off x="0" y="-10866"/>
            <a:ext cx="4552950" cy="6264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5"/>
          <a:stretch/>
        </p:blipFill>
        <p:spPr bwMode="auto">
          <a:xfrm>
            <a:off x="4572000" y="-27383"/>
            <a:ext cx="4572000" cy="628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8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457200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3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 bwMode="auto">
          <a:xfrm>
            <a:off x="539552" y="265471"/>
            <a:ext cx="4648200" cy="632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8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19050" y="0"/>
            <a:ext cx="455295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 bwMode="auto">
          <a:xfrm>
            <a:off x="4583113" y="1"/>
            <a:ext cx="4560887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37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2"/>
          <a:stretch/>
        </p:blipFill>
        <p:spPr bwMode="auto">
          <a:xfrm>
            <a:off x="19050" y="0"/>
            <a:ext cx="4552950" cy="629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2"/>
          <a:stretch/>
        </p:blipFill>
        <p:spPr bwMode="auto">
          <a:xfrm>
            <a:off x="4572000" y="0"/>
            <a:ext cx="4552950" cy="629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6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7" name="Groupe 4"/>
          <p:cNvGrpSpPr>
            <a:grpSpLocks/>
          </p:cNvGrpSpPr>
          <p:nvPr/>
        </p:nvGrpSpPr>
        <p:grpSpPr bwMode="auto">
          <a:xfrm rot="-179609">
            <a:off x="411163" y="468313"/>
            <a:ext cx="8277225" cy="5607050"/>
            <a:chOff x="-1570149" y="977278"/>
            <a:chExt cx="10235311" cy="6934189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8E4A04FF-498D-4936-907E-1679BE616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479" r="10688"/>
            <a:stretch/>
          </p:blipFill>
          <p:spPr>
            <a:xfrm rot="16200000">
              <a:off x="-2467091" y="1871269"/>
              <a:ext cx="6934189" cy="5143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D0F49D73-9DDB-49A7-9F82-D4580C312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479" r="10688"/>
            <a:stretch/>
          </p:blipFill>
          <p:spPr>
            <a:xfrm rot="16200000">
              <a:off x="2626056" y="1872237"/>
              <a:ext cx="6934189" cy="5143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5943600" y="5826125"/>
            <a:ext cx="311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mtClean="0">
                <a:solidFill>
                  <a:srgbClr val="000000"/>
                </a:solidFill>
                <a:latin typeface="Arial Narrow" pitchFamily="34" charset="0"/>
              </a:rPr>
              <a:t>Harvard Business Review</a:t>
            </a:r>
          </a:p>
        </p:txBody>
      </p:sp>
    </p:spTree>
    <p:extLst>
      <p:ext uri="{BB962C8B-B14F-4D97-AF65-F5344CB8AC3E}">
        <p14:creationId xmlns:p14="http://schemas.microsoft.com/office/powerpoint/2010/main" val="19338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07559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4573754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1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4572000" y="0"/>
            <a:ext cx="4572000" cy="631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5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-23416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3"/>
          <a:stretch/>
        </p:blipFill>
        <p:spPr bwMode="auto">
          <a:xfrm>
            <a:off x="0" y="-152400"/>
            <a:ext cx="4572000" cy="649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3"/>
          <a:stretch/>
        </p:blipFill>
        <p:spPr bwMode="auto">
          <a:xfrm>
            <a:off x="4572000" y="-152400"/>
            <a:ext cx="4572000" cy="649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06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41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1" name="Groupe 6"/>
          <p:cNvGrpSpPr>
            <a:grpSpLocks/>
          </p:cNvGrpSpPr>
          <p:nvPr/>
        </p:nvGrpSpPr>
        <p:grpSpPr bwMode="auto">
          <a:xfrm rot="-230860">
            <a:off x="212725" y="350838"/>
            <a:ext cx="8902700" cy="5976937"/>
            <a:chOff x="-2735127" y="990599"/>
            <a:chExt cx="10198868" cy="6845300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E37542D0-499B-4994-BF00-0F7E080E7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472" r="11667"/>
            <a:stretch/>
          </p:blipFill>
          <p:spPr>
            <a:xfrm rot="16200000">
              <a:off x="-3586444" y="1841194"/>
              <a:ext cx="6845301" cy="5143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8963F8A1-4A71-475C-9CE8-B274C880C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472" r="11667"/>
            <a:stretch/>
          </p:blipFill>
          <p:spPr>
            <a:xfrm rot="16200000">
              <a:off x="1468065" y="1840287"/>
              <a:ext cx="6845300" cy="5143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102" name="ZoneTexte 4"/>
          <p:cNvSpPr txBox="1">
            <a:spLocks noChangeArrowheads="1"/>
          </p:cNvSpPr>
          <p:nvPr/>
        </p:nvSpPr>
        <p:spPr bwMode="auto">
          <a:xfrm>
            <a:off x="5943600" y="5826125"/>
            <a:ext cx="311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mtClean="0">
                <a:solidFill>
                  <a:srgbClr val="000000"/>
                </a:solidFill>
                <a:latin typeface="Arial Narrow" pitchFamily="34" charset="0"/>
              </a:rPr>
              <a:t>Harvard Business Review</a:t>
            </a:r>
          </a:p>
        </p:txBody>
      </p:sp>
    </p:spTree>
    <p:extLst>
      <p:ext uri="{BB962C8B-B14F-4D97-AF65-F5344CB8AC3E}">
        <p14:creationId xmlns:p14="http://schemas.microsoft.com/office/powerpoint/2010/main" val="236331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3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51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5" name="Groupe 4"/>
          <p:cNvGrpSpPr>
            <a:grpSpLocks/>
          </p:cNvGrpSpPr>
          <p:nvPr/>
        </p:nvGrpSpPr>
        <p:grpSpPr bwMode="auto">
          <a:xfrm rot="-163295">
            <a:off x="366713" y="177800"/>
            <a:ext cx="8929687" cy="6019800"/>
            <a:chOff x="-1752600" y="1336719"/>
            <a:chExt cx="10059720" cy="6781800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D268644E-3855-43AD-A42E-65B3CDC31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31" t="2963" r="11302"/>
            <a:stretch/>
          </p:blipFill>
          <p:spPr>
            <a:xfrm rot="16200000">
              <a:off x="-2648840" y="2231357"/>
              <a:ext cx="6781800" cy="4991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1975DBB9-C5A8-431A-A880-AD7E0C0A8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566" r="11267"/>
            <a:stretch/>
          </p:blipFill>
          <p:spPr>
            <a:xfrm rot="16200000">
              <a:off x="2343768" y="2154556"/>
              <a:ext cx="6781800" cy="51434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126" name="ZoneTexte 4"/>
          <p:cNvSpPr txBox="1">
            <a:spLocks noChangeArrowheads="1"/>
          </p:cNvSpPr>
          <p:nvPr/>
        </p:nvSpPr>
        <p:spPr bwMode="auto">
          <a:xfrm>
            <a:off x="5943600" y="5826125"/>
            <a:ext cx="311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mtClean="0">
                <a:solidFill>
                  <a:srgbClr val="000000"/>
                </a:solidFill>
                <a:latin typeface="Arial Narrow" pitchFamily="34" charset="0"/>
              </a:rPr>
              <a:t>Harvard Business Review</a:t>
            </a:r>
          </a:p>
        </p:txBody>
      </p:sp>
    </p:spTree>
    <p:extLst>
      <p:ext uri="{BB962C8B-B14F-4D97-AF65-F5344CB8AC3E}">
        <p14:creationId xmlns:p14="http://schemas.microsoft.com/office/powerpoint/2010/main" val="17531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7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615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9" name="Groupe 6"/>
          <p:cNvGrpSpPr>
            <a:grpSpLocks/>
          </p:cNvGrpSpPr>
          <p:nvPr/>
        </p:nvGrpSpPr>
        <p:grpSpPr bwMode="auto">
          <a:xfrm rot="-202436">
            <a:off x="12700" y="261938"/>
            <a:ext cx="9074150" cy="6172200"/>
            <a:chOff x="-1585449" y="971077"/>
            <a:chExt cx="9971749" cy="6781801"/>
          </a:xfrm>
        </p:grpSpPr>
        <p:pic>
          <p:nvPicPr>
            <p:cNvPr id="6151" name="Imag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1" t="4445" r="11452"/>
            <a:stretch>
              <a:fillRect/>
            </a:stretch>
          </p:blipFill>
          <p:spPr bwMode="auto">
            <a:xfrm rot="-5400000">
              <a:off x="-2518899" y="1904527"/>
              <a:ext cx="6781800" cy="491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Imag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1" r="11452"/>
            <a:stretch>
              <a:fillRect/>
            </a:stretch>
          </p:blipFill>
          <p:spPr bwMode="auto">
            <a:xfrm rot="-5400000">
              <a:off x="2423649" y="1790228"/>
              <a:ext cx="6781801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0" name="ZoneTexte 4"/>
          <p:cNvSpPr txBox="1">
            <a:spLocks noChangeArrowheads="1"/>
          </p:cNvSpPr>
          <p:nvPr/>
        </p:nvSpPr>
        <p:spPr bwMode="auto">
          <a:xfrm>
            <a:off x="5943600" y="5826125"/>
            <a:ext cx="311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mtClean="0">
                <a:solidFill>
                  <a:srgbClr val="000000"/>
                </a:solidFill>
                <a:latin typeface="Arial Narrow" pitchFamily="34" charset="0"/>
              </a:rPr>
              <a:t>Harvard Business Review</a:t>
            </a:r>
          </a:p>
        </p:txBody>
      </p:sp>
    </p:spTree>
    <p:extLst>
      <p:ext uri="{BB962C8B-B14F-4D97-AF65-F5344CB8AC3E}">
        <p14:creationId xmlns:p14="http://schemas.microsoft.com/office/powerpoint/2010/main" val="17320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1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717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3" name="Groupe 4"/>
          <p:cNvGrpSpPr>
            <a:grpSpLocks/>
          </p:cNvGrpSpPr>
          <p:nvPr/>
        </p:nvGrpSpPr>
        <p:grpSpPr bwMode="auto">
          <a:xfrm rot="-163259">
            <a:off x="87313" y="400050"/>
            <a:ext cx="8869362" cy="5918200"/>
            <a:chOff x="-1447800" y="1523998"/>
            <a:chExt cx="10164653" cy="6781796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FC6DBCAC-3B97-4697-8C13-BCADFF4A6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67" r="11667"/>
            <a:stretch/>
          </p:blipFill>
          <p:spPr>
            <a:xfrm rot="16200000">
              <a:off x="-2268026" y="2342281"/>
              <a:ext cx="6781796" cy="5143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5FEC8BC2-8985-4BC9-B4E5-231C2CD2A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167" r="11667"/>
            <a:stretch/>
          </p:blipFill>
          <p:spPr>
            <a:xfrm rot="16200000">
              <a:off x="2753553" y="2342333"/>
              <a:ext cx="6781796" cy="5143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174" name="ZoneTexte 4"/>
          <p:cNvSpPr txBox="1">
            <a:spLocks noChangeArrowheads="1"/>
          </p:cNvSpPr>
          <p:nvPr/>
        </p:nvSpPr>
        <p:spPr bwMode="auto">
          <a:xfrm>
            <a:off x="5943600" y="5826125"/>
            <a:ext cx="311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mtClean="0">
                <a:solidFill>
                  <a:srgbClr val="000000"/>
                </a:solidFill>
                <a:latin typeface="Arial Narrow" pitchFamily="34" charset="0"/>
              </a:rPr>
              <a:t>Harvard Business Review</a:t>
            </a:r>
          </a:p>
        </p:txBody>
      </p:sp>
    </p:spTree>
    <p:extLst>
      <p:ext uri="{BB962C8B-B14F-4D97-AF65-F5344CB8AC3E}">
        <p14:creationId xmlns:p14="http://schemas.microsoft.com/office/powerpoint/2010/main" val="262714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81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6E90809-E1E3-4538-B0FA-6F7516457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46" t="2593" r="10978"/>
          <a:stretch/>
        </p:blipFill>
        <p:spPr>
          <a:xfrm rot="15906263">
            <a:off x="725488" y="923925"/>
            <a:ext cx="6883400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8" name="ZoneTexte 4"/>
          <p:cNvSpPr txBox="1">
            <a:spLocks noChangeArrowheads="1"/>
          </p:cNvSpPr>
          <p:nvPr/>
        </p:nvSpPr>
        <p:spPr bwMode="auto">
          <a:xfrm>
            <a:off x="5943600" y="5826125"/>
            <a:ext cx="311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mtClean="0">
                <a:solidFill>
                  <a:srgbClr val="000000"/>
                </a:solidFill>
                <a:latin typeface="Arial Narrow" pitchFamily="34" charset="0"/>
              </a:rPr>
              <a:t>Harvard Business Review</a:t>
            </a:r>
          </a:p>
        </p:txBody>
      </p:sp>
    </p:spTree>
    <p:extLst>
      <p:ext uri="{BB962C8B-B14F-4D97-AF65-F5344CB8AC3E}">
        <p14:creationId xmlns:p14="http://schemas.microsoft.com/office/powerpoint/2010/main" val="147680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/>
          <a:srcRect l="21854" t="10634" r="24268" b="6249"/>
          <a:stretch/>
        </p:blipFill>
        <p:spPr bwMode="auto">
          <a:xfrm rot="5631620">
            <a:off x="4558433" y="982751"/>
            <a:ext cx="6120787" cy="530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/>
          <a:srcRect l="20719" t="10991" r="24238" b="6250"/>
          <a:stretch/>
        </p:blipFill>
        <p:spPr bwMode="auto">
          <a:xfrm rot="5642038">
            <a:off x="-723792" y="648802"/>
            <a:ext cx="6148825" cy="5198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0963" y="6093296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</a:t>
            </a: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0"/>
            <a:ext cx="68580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0"/>
            <a:ext cx="507365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/>
          <a:srcRect l="20235" t="10776" r="23785" b="6662"/>
          <a:stretch/>
        </p:blipFill>
        <p:spPr bwMode="auto">
          <a:xfrm rot="5655200">
            <a:off x="-96172" y="706300"/>
            <a:ext cx="6512702" cy="540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/>
          <a:srcRect l="39482" t="13637" r="15996" b="19231"/>
          <a:stretch/>
        </p:blipFill>
        <p:spPr bwMode="auto">
          <a:xfrm rot="150697">
            <a:off x="5940974" y="152120"/>
            <a:ext cx="2516709" cy="675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5160963" y="594928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Management</a:t>
            </a:r>
            <a:endParaRPr lang="en-GB" alt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8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42</Words>
  <Application>Microsoft Office PowerPoint</Application>
  <PresentationFormat>Affichage à l'écran (4:3)</PresentationFormat>
  <Paragraphs>15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22</vt:i4>
      </vt:variant>
    </vt:vector>
  </HeadingPairs>
  <TitlesOfParts>
    <vt:vector size="25" baseType="lpstr">
      <vt:lpstr>Thème Office</vt:lpstr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63</cp:revision>
  <dcterms:created xsi:type="dcterms:W3CDTF">2013-10-24T17:04:00Z</dcterms:created>
  <dcterms:modified xsi:type="dcterms:W3CDTF">2019-10-01T15:38:33Z</dcterms:modified>
</cp:coreProperties>
</file>