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sldIdLst>
    <p:sldId id="324" r:id="rId4"/>
    <p:sldId id="352" r:id="rId5"/>
    <p:sldId id="340" r:id="rId6"/>
    <p:sldId id="341" r:id="rId7"/>
    <p:sldId id="342" r:id="rId8"/>
    <p:sldId id="343" r:id="rId9"/>
    <p:sldId id="344" r:id="rId10"/>
    <p:sldId id="345" r:id="rId11"/>
    <p:sldId id="290" r:id="rId12"/>
    <p:sldId id="291" r:id="rId13"/>
    <p:sldId id="299" r:id="rId14"/>
    <p:sldId id="293" r:id="rId15"/>
    <p:sldId id="294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154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52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25/09/2020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25/09/2020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25/09/2020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59C40-A568-429D-ACE9-DB8F03A66268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140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665B6-78A2-4F6F-904C-6237ADE8D239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42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8AE4E-626A-43D0-BA64-6266B08C89B6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459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500438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502025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B2A94-605E-4191-BB62-354D6E68492E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072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72E0F-DA9A-463C-838F-95A782F76DBF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842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1B627-04ED-47CC-8C61-E026ED472A62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693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A65B9-5757-4B31-8955-1B0BF56F9109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567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AF6DA-CAFF-43AA-ABCB-FDB096C40D29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781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25/09/2020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A0AC4-335B-4B13-A820-C89C281807D9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2335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3845C-3D3E-442D-BFC9-EF9730A4CDF7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0371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7938" y="685800"/>
            <a:ext cx="1787525" cy="54022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685800"/>
            <a:ext cx="5214938" cy="54022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B3E33-139E-4379-B480-9577BFEC267F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6023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85800"/>
            <a:ext cx="7154863" cy="11350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90600" y="1981200"/>
            <a:ext cx="7154863" cy="41068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87311-4C4D-48F5-AF4E-3A505F10F8A7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462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B1CC13-3D34-49DF-8F8B-55283EAD27B6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1953836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8FE7B1-31B1-41E3-B09F-CEBDF7FD1942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7763153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696842-89F0-421B-B0CC-328AEA1D8103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4654858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500438" cy="4105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500437" cy="4105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17C6F3-D535-4BC7-92B3-5B372DD3AA82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6467347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F617D2-52A4-467D-A59C-32B23D8B98A2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2331020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28E921-C945-4FEF-8A48-7A0847227F3A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853023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25/09/2020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30CFB4-685D-424D-91DF-77AA7C6B5F27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41599195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159449-E95D-4682-9EF7-DA2964834964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123842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20F2A-C8A6-4965-838A-32BE21D9F983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0562393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6BD33E-FC1C-49F3-AAF4-A0391C1C3BFA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9651352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350" y="685800"/>
            <a:ext cx="1787525" cy="54006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685800"/>
            <a:ext cx="521335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F8D405-3C80-44FC-A7C4-2BB17636D836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457923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25/09/2020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25/09/2020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25/09/2020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25/09/2020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25/09/2020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25/09/2020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25/09/2020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685800"/>
            <a:ext cx="7154863" cy="1135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60" tIns="44280" rIns="90360" bIns="442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texte-titre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154863" cy="4106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60" tIns="44280" rIns="90360" bIns="442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plan de texte</a:t>
            </a:r>
          </a:p>
          <a:p>
            <a:pPr lvl="1"/>
            <a:r>
              <a:rPr lang="en-GB"/>
              <a:t>Second niveau de plan</a:t>
            </a:r>
          </a:p>
          <a:p>
            <a:pPr lvl="2"/>
            <a:r>
              <a:rPr lang="en-GB"/>
              <a:t>Troisième niveau de plan</a:t>
            </a:r>
          </a:p>
          <a:p>
            <a:pPr lvl="3"/>
            <a:r>
              <a:rPr lang="en-GB"/>
              <a:t>Quatrième niveau de plan</a:t>
            </a:r>
          </a:p>
          <a:p>
            <a:pPr lvl="4"/>
            <a:r>
              <a:rPr lang="en-GB"/>
              <a:t>Cinquième niveau de plan</a:t>
            </a:r>
          </a:p>
          <a:p>
            <a:pPr lvl="4"/>
            <a:r>
              <a:rPr lang="en-GB"/>
              <a:t>Sixième niveau de plan</a:t>
            </a:r>
          </a:p>
          <a:p>
            <a:pPr lvl="4"/>
            <a:r>
              <a:rPr lang="en-GB"/>
              <a:t>Septième niveau de plan</a:t>
            </a:r>
          </a:p>
          <a:p>
            <a:pPr lvl="4"/>
            <a:r>
              <a:rPr lang="en-GB"/>
              <a:t>Huitième niveau de plan</a:t>
            </a:r>
          </a:p>
          <a:p>
            <a:pPr lvl="4"/>
            <a:r>
              <a:rPr lang="en-GB"/>
              <a:t>Neuvième niveau de plan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629400" y="5867400"/>
            <a:ext cx="18970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00000"/>
              </a:buClr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CC"/>
                </a:solidFill>
                <a:latin typeface="Times New Roman" pitchFamily="16" charset="0"/>
                <a:ea typeface="+mn-ea"/>
                <a:cs typeface="Lucida Sans Unicode" charset="0"/>
              </a:defRPr>
            </a:lvl1pPr>
          </a:lstStyle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18A8EC6C-3AB9-4A1F-BC71-C1C1865633DC}" type="slidenum">
              <a:rPr lang="en-GB"/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602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Lucida Sans Unicode" pitchFamily="34" charset="0"/>
          <a:cs typeface="+mj-cs"/>
        </a:defRPr>
      </a:lvl1pPr>
      <a:lvl2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2pPr>
      <a:lvl3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3pPr>
      <a:lvl4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4pPr>
      <a:lvl5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5pPr>
      <a:lvl6pPr marL="4572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6pPr>
      <a:lvl7pPr marL="9144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7pPr>
      <a:lvl8pPr marL="13716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8pPr>
      <a:lvl9pPr marL="18288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9pPr>
    </p:titleStyle>
    <p:bodyStyle>
      <a:lvl1pPr marL="277813" indent="-277813" algn="l" defTabSz="449263" rtl="0" eaLnBrk="0" fontAlgn="base" hangingPunct="0">
        <a:lnSpc>
          <a:spcPct val="70000"/>
        </a:lnSpc>
        <a:spcBef>
          <a:spcPts val="900"/>
        </a:spcBef>
        <a:spcAft>
          <a:spcPct val="0"/>
        </a:spcAft>
        <a:buClr>
          <a:srgbClr val="FFFFFF"/>
        </a:buClr>
        <a:buSzPct val="100000"/>
        <a:buFont typeface="Monotype Sorts" pitchFamily="2" charset="2"/>
        <a:buChar char="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1pPr>
      <a:lvl2pPr marL="685800" indent="-228600" algn="l" defTabSz="449263" rtl="0" eaLnBrk="0" fontAlgn="base" hangingPunct="0">
        <a:lnSpc>
          <a:spcPct val="70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•"/>
        <a:defRPr sz="28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70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3pPr>
      <a:lvl4pPr marL="15351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•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4pPr>
      <a:lvl5pPr marL="19923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5pPr>
      <a:lvl6pPr marL="24495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067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3639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211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C1337A36-09A6-4712-9B8E-ECC51EA168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685800"/>
            <a:ext cx="7153275" cy="1133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60" tIns="44280" rIns="90360" bIns="442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texte-titre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D202ACC2-6F93-4303-B90C-3275D82023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153275" cy="4105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60" tIns="44280" rIns="90360" bIns="442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plan de texte</a:t>
            </a:r>
          </a:p>
          <a:p>
            <a:pPr lvl="1"/>
            <a:r>
              <a:rPr lang="en-GB"/>
              <a:t>Second niveau de plan</a:t>
            </a:r>
          </a:p>
          <a:p>
            <a:pPr lvl="2"/>
            <a:r>
              <a:rPr lang="en-GB"/>
              <a:t>Troisième niveau de plan</a:t>
            </a:r>
          </a:p>
          <a:p>
            <a:pPr lvl="3"/>
            <a:r>
              <a:rPr lang="en-GB"/>
              <a:t>Quatrième niveau de plan</a:t>
            </a:r>
          </a:p>
          <a:p>
            <a:pPr lvl="4"/>
            <a:r>
              <a:rPr lang="en-GB"/>
              <a:t>Cinquième niveau de plan</a:t>
            </a:r>
          </a:p>
          <a:p>
            <a:pPr lvl="4"/>
            <a:r>
              <a:rPr lang="en-GB"/>
              <a:t>Sixième niveau de plan</a:t>
            </a:r>
          </a:p>
          <a:p>
            <a:pPr lvl="4"/>
            <a:r>
              <a:rPr lang="en-GB"/>
              <a:t>Septième niveau de plan</a:t>
            </a:r>
          </a:p>
          <a:p>
            <a:pPr lvl="4"/>
            <a:r>
              <a:rPr lang="en-GB"/>
              <a:t>Huitième niveau de plan</a:t>
            </a:r>
          </a:p>
          <a:p>
            <a:pPr lvl="4"/>
            <a:r>
              <a:rPr lang="en-GB"/>
              <a:t>Neuvième niveau de plan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629400" y="5867400"/>
            <a:ext cx="18954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b="1">
                <a:solidFill>
                  <a:srgbClr val="0000CC"/>
                </a:solidFill>
              </a:defRPr>
            </a:lvl1pPr>
          </a:lstStyle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fld id="{8F64F0CA-F096-4504-879C-D0F800DB68A2}" type="slidenum">
              <a:rPr lang="en-GB" altLang="fr-FR" smtClean="0"/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745997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Lucida Sans Unicode" pitchFamily="34" charset="0"/>
          <a:cs typeface="+mj-cs"/>
        </a:defRPr>
      </a:lvl1pPr>
      <a:lvl2pPr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2pPr>
      <a:lvl3pPr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3pPr>
      <a:lvl4pPr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4pPr>
      <a:lvl5pPr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5pPr>
      <a:lvl6pPr marL="457200"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6pPr>
      <a:lvl7pPr marL="914400"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7pPr>
      <a:lvl8pPr marL="1371600"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8pPr>
      <a:lvl9pPr marL="1828800"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9pPr>
    </p:titleStyle>
    <p:bodyStyle>
      <a:lvl1pPr marL="276225" indent="-276225" algn="l" defTabSz="449263" rtl="0" eaLnBrk="0" fontAlgn="base" hangingPunct="0">
        <a:lnSpc>
          <a:spcPct val="67000"/>
        </a:lnSpc>
        <a:spcBef>
          <a:spcPts val="900"/>
        </a:spcBef>
        <a:spcAft>
          <a:spcPct val="0"/>
        </a:spcAft>
        <a:buClr>
          <a:srgbClr val="FFFFFF"/>
        </a:buClr>
        <a:buSzPct val="100000"/>
        <a:buFont typeface="Monotype Sorts" pitchFamily="2" charset="2"/>
        <a:buChar char="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1pPr>
      <a:lvl2pPr marL="685800" indent="-228600" algn="l" defTabSz="449263" rtl="0" eaLnBrk="0" fontAlgn="base" hangingPunct="0">
        <a:lnSpc>
          <a:spcPct val="67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•"/>
        <a:defRPr sz="28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67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–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3pPr>
      <a:lvl4pPr marL="1533525" indent="-161925" algn="l" defTabSz="449263" rtl="0" eaLnBrk="0" fontAlgn="base" hangingPunct="0">
        <a:lnSpc>
          <a:spcPct val="67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•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4pPr>
      <a:lvl5pPr marL="1990725" indent="-161925" algn="l" defTabSz="449263" rtl="0" eaLnBrk="0" fontAlgn="base" hangingPunct="0">
        <a:lnSpc>
          <a:spcPct val="67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5pPr>
      <a:lvl6pPr marL="2447925" indent="-161925" algn="l" defTabSz="449263" rtl="0" eaLnBrk="0" fontAlgn="base" hangingPunct="0">
        <a:lnSpc>
          <a:spcPct val="67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05125" indent="-161925" algn="l" defTabSz="449263" rtl="0" eaLnBrk="0" fontAlgn="base" hangingPunct="0">
        <a:lnSpc>
          <a:spcPct val="67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362325" indent="-161925" algn="l" defTabSz="449263" rtl="0" eaLnBrk="0" fontAlgn="base" hangingPunct="0">
        <a:lnSpc>
          <a:spcPct val="67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19525" indent="-161925" algn="l" defTabSz="449263" rtl="0" eaLnBrk="0" fontAlgn="base" hangingPunct="0">
        <a:lnSpc>
          <a:spcPct val="67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c Montaldier\Desktop\Downloads\Fotolia_163056081_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3"/>
          <a:stretch/>
        </p:blipFill>
        <p:spPr bwMode="auto">
          <a:xfrm>
            <a:off x="0" y="15874"/>
            <a:ext cx="9144000" cy="623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875"/>
            <a:ext cx="8915400" cy="105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13" y="4509120"/>
            <a:ext cx="8778875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6" descr="3 certifs 2020">
            <a:extLst>
              <a:ext uri="{FF2B5EF4-FFF2-40B4-BE49-F238E27FC236}">
                <a16:creationId xmlns:a16="http://schemas.microsoft.com/office/drawing/2014/main" id="{DA156824-B47C-49E4-9362-8DCC4CDC9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6354803"/>
            <a:ext cx="2664296" cy="53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64063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-23416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e 6"/>
          <p:cNvGrpSpPr/>
          <p:nvPr/>
        </p:nvGrpSpPr>
        <p:grpSpPr>
          <a:xfrm>
            <a:off x="76200" y="6507559"/>
            <a:ext cx="9050338" cy="377825"/>
            <a:chOff x="76200" y="6530975"/>
            <a:chExt cx="9050338" cy="377825"/>
          </a:xfrm>
        </p:grpSpPr>
        <p:cxnSp>
          <p:nvCxnSpPr>
            <p:cNvPr id="10" name="Shape 191"/>
            <p:cNvCxnSpPr>
              <a:cxnSpLocks noChangeShapeType="1"/>
            </p:cNvCxnSpPr>
            <p:nvPr/>
          </p:nvCxnSpPr>
          <p:spPr bwMode="auto">
            <a:xfrm>
              <a:off x="76200" y="6530975"/>
              <a:ext cx="9028113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561138"/>
              <a:ext cx="8974138" cy="347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4"/>
          <a:srcRect l="20235" t="10776" r="23785" b="6662"/>
          <a:stretch/>
        </p:blipFill>
        <p:spPr bwMode="auto">
          <a:xfrm rot="5655200">
            <a:off x="-96172" y="706300"/>
            <a:ext cx="6512702" cy="5400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/>
          <a:srcRect l="39482" t="13637" r="15996" b="19231"/>
          <a:stretch/>
        </p:blipFill>
        <p:spPr bwMode="auto">
          <a:xfrm rot="150697">
            <a:off x="5940974" y="152120"/>
            <a:ext cx="2516709" cy="6753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3"/>
          <p:cNvSpPr txBox="1">
            <a:spLocks noChangeArrowheads="1"/>
          </p:cNvSpPr>
          <p:nvPr/>
        </p:nvSpPr>
        <p:spPr bwMode="auto">
          <a:xfrm>
            <a:off x="5160963" y="5949280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915889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-23416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76200" y="6507559"/>
            <a:ext cx="9050338" cy="377825"/>
            <a:chOff x="76200" y="6530975"/>
            <a:chExt cx="9050338" cy="377825"/>
          </a:xfrm>
        </p:grpSpPr>
        <p:cxnSp>
          <p:nvCxnSpPr>
            <p:cNvPr id="8" name="Shape 191"/>
            <p:cNvCxnSpPr>
              <a:cxnSpLocks noChangeShapeType="1"/>
            </p:cNvCxnSpPr>
            <p:nvPr/>
          </p:nvCxnSpPr>
          <p:spPr bwMode="auto">
            <a:xfrm>
              <a:off x="76200" y="6530975"/>
              <a:ext cx="9028113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561138"/>
              <a:ext cx="8974138" cy="347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152163" y="5733256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Business &amp; Techno</a:t>
            </a:r>
          </a:p>
        </p:txBody>
      </p:sp>
      <p:pic>
        <p:nvPicPr>
          <p:cNvPr id="2" name="Picture 6"/>
          <p:cNvPicPr>
            <a:picLocks noChangeAspect="1" noChangeArrowheads="1"/>
          </p:cNvPicPr>
          <p:nvPr/>
        </p:nvPicPr>
        <p:blipFill rotWithShape="1">
          <a:blip r:embed="rId4"/>
          <a:srcRect l="33383" t="10846" r="15046" b="6250"/>
          <a:stretch/>
        </p:blipFill>
        <p:spPr bwMode="auto">
          <a:xfrm rot="5244871">
            <a:off x="123031" y="535782"/>
            <a:ext cx="6421437" cy="580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914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-23416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e 8"/>
          <p:cNvGrpSpPr/>
          <p:nvPr/>
        </p:nvGrpSpPr>
        <p:grpSpPr>
          <a:xfrm>
            <a:off x="76200" y="6507559"/>
            <a:ext cx="9050338" cy="377825"/>
            <a:chOff x="76200" y="6530975"/>
            <a:chExt cx="9050338" cy="377825"/>
          </a:xfrm>
        </p:grpSpPr>
        <p:cxnSp>
          <p:nvCxnSpPr>
            <p:cNvPr id="10" name="Shape 191"/>
            <p:cNvCxnSpPr>
              <a:cxnSpLocks noChangeShapeType="1"/>
            </p:cNvCxnSpPr>
            <p:nvPr/>
          </p:nvCxnSpPr>
          <p:spPr bwMode="auto">
            <a:xfrm>
              <a:off x="76200" y="6530975"/>
              <a:ext cx="9028113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561138"/>
              <a:ext cx="8974138" cy="347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Groupe 1"/>
          <p:cNvGrpSpPr/>
          <p:nvPr/>
        </p:nvGrpSpPr>
        <p:grpSpPr>
          <a:xfrm rot="158161">
            <a:off x="111638" y="445050"/>
            <a:ext cx="9063349" cy="5949413"/>
            <a:chOff x="683567" y="-1"/>
            <a:chExt cx="8481893" cy="5543385"/>
          </a:xfrm>
        </p:grpSpPr>
        <p:pic>
          <p:nvPicPr>
            <p:cNvPr id="3" name="Picture 8"/>
            <p:cNvPicPr>
              <a:picLocks noChangeAspect="1" noChangeArrowheads="1"/>
            </p:cNvPicPr>
            <p:nvPr/>
          </p:nvPicPr>
          <p:blipFill rotWithShape="1">
            <a:blip r:embed="rId4"/>
            <a:srcRect l="15700" t="10588" r="23567" b="5870"/>
            <a:stretch/>
          </p:blipFill>
          <p:spPr bwMode="auto">
            <a:xfrm rot="5400000">
              <a:off x="55518" y="628048"/>
              <a:ext cx="5543385" cy="42872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7" name="Picture 9"/>
            <p:cNvPicPr>
              <a:picLocks noChangeAspect="1" noChangeArrowheads="1"/>
            </p:cNvPicPr>
            <p:nvPr/>
          </p:nvPicPr>
          <p:blipFill rotWithShape="1">
            <a:blip r:embed="rId5"/>
            <a:srcRect l="15919" t="10821" r="23324" b="6250"/>
            <a:stretch/>
          </p:blipFill>
          <p:spPr bwMode="auto">
            <a:xfrm rot="5400000">
              <a:off x="4290446" y="642217"/>
              <a:ext cx="5516610" cy="42334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181600" y="5805264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SzPct val="100000"/>
              <a:buFont typeface="Monotype Sorts" pitchFamily="2" charset="2"/>
              <a:buNone/>
            </a:pPr>
            <a:r>
              <a:rPr lang="en-GB" alt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4040020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-23416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e 9"/>
          <p:cNvGrpSpPr/>
          <p:nvPr/>
        </p:nvGrpSpPr>
        <p:grpSpPr>
          <a:xfrm>
            <a:off x="76200" y="6507559"/>
            <a:ext cx="9050338" cy="377825"/>
            <a:chOff x="76200" y="6530975"/>
            <a:chExt cx="9050338" cy="377825"/>
          </a:xfrm>
        </p:grpSpPr>
        <p:cxnSp>
          <p:nvCxnSpPr>
            <p:cNvPr id="11" name="Shape 191"/>
            <p:cNvCxnSpPr>
              <a:cxnSpLocks noChangeShapeType="1"/>
            </p:cNvCxnSpPr>
            <p:nvPr/>
          </p:nvCxnSpPr>
          <p:spPr bwMode="auto">
            <a:xfrm>
              <a:off x="76200" y="6530975"/>
              <a:ext cx="9028113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561138"/>
              <a:ext cx="8974138" cy="347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 rot="21234776">
            <a:off x="108857" y="252241"/>
            <a:ext cx="8879974" cy="6301769"/>
            <a:chOff x="108857" y="252241"/>
            <a:chExt cx="8879974" cy="6301769"/>
          </a:xfrm>
        </p:grpSpPr>
        <p:pic>
          <p:nvPicPr>
            <p:cNvPr id="3081" name="Picture 9"/>
            <p:cNvPicPr>
              <a:picLocks noChangeAspect="1" noChangeArrowheads="1"/>
            </p:cNvPicPr>
            <p:nvPr/>
          </p:nvPicPr>
          <p:blipFill rotWithShape="1">
            <a:blip r:embed="rId4"/>
            <a:srcRect l="13043" t="10668" r="21302" b="5870"/>
            <a:stretch/>
          </p:blipFill>
          <p:spPr bwMode="auto">
            <a:xfrm rot="5627413">
              <a:off x="-749958" y="1111056"/>
              <a:ext cx="6019733" cy="43021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2" name="Picture 10"/>
            <p:cNvPicPr>
              <a:picLocks noChangeAspect="1" noChangeArrowheads="1"/>
            </p:cNvPicPr>
            <p:nvPr/>
          </p:nvPicPr>
          <p:blipFill rotWithShape="1">
            <a:blip r:embed="rId5"/>
            <a:srcRect l="15388" t="10561" r="23722" b="6250"/>
            <a:stretch/>
          </p:blipFill>
          <p:spPr bwMode="auto">
            <a:xfrm rot="5627413">
              <a:off x="3728218" y="1293396"/>
              <a:ext cx="5950634" cy="45705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7" name="Text Box 3"/>
          <p:cNvSpPr txBox="1">
            <a:spLocks noChangeArrowheads="1"/>
          </p:cNvSpPr>
          <p:nvPr/>
        </p:nvSpPr>
        <p:spPr bwMode="auto">
          <a:xfrm>
            <a:off x="5181600" y="5949280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SzPct val="100000"/>
              <a:buFont typeface="Monotype Sorts" pitchFamily="2" charset="2"/>
              <a:buNone/>
            </a:pPr>
            <a:r>
              <a:rPr lang="en-GB" alt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2580697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-23416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e 6"/>
          <p:cNvGrpSpPr/>
          <p:nvPr/>
        </p:nvGrpSpPr>
        <p:grpSpPr>
          <a:xfrm>
            <a:off x="76200" y="6507559"/>
            <a:ext cx="9050338" cy="377825"/>
            <a:chOff x="76200" y="6530975"/>
            <a:chExt cx="9050338" cy="377825"/>
          </a:xfrm>
        </p:grpSpPr>
        <p:cxnSp>
          <p:nvCxnSpPr>
            <p:cNvPr id="8" name="Shape 191"/>
            <p:cNvCxnSpPr>
              <a:cxnSpLocks noChangeShapeType="1"/>
            </p:cNvCxnSpPr>
            <p:nvPr/>
          </p:nvCxnSpPr>
          <p:spPr bwMode="auto">
            <a:xfrm>
              <a:off x="76200" y="6530975"/>
              <a:ext cx="9028113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561138"/>
              <a:ext cx="8974138" cy="347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198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"/>
          <a:stretch/>
        </p:blipFill>
        <p:spPr bwMode="auto">
          <a:xfrm>
            <a:off x="4335386" y="288032"/>
            <a:ext cx="4715442" cy="5877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"/>
          <a:stretch/>
        </p:blipFill>
        <p:spPr bwMode="auto">
          <a:xfrm>
            <a:off x="107504" y="288031"/>
            <a:ext cx="4319955" cy="5877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796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-23416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e 6"/>
          <p:cNvGrpSpPr/>
          <p:nvPr/>
        </p:nvGrpSpPr>
        <p:grpSpPr>
          <a:xfrm>
            <a:off x="76200" y="6507559"/>
            <a:ext cx="9050338" cy="377825"/>
            <a:chOff x="76200" y="6530975"/>
            <a:chExt cx="9050338" cy="377825"/>
          </a:xfrm>
        </p:grpSpPr>
        <p:cxnSp>
          <p:nvCxnSpPr>
            <p:cNvPr id="8" name="Shape 191"/>
            <p:cNvCxnSpPr>
              <a:cxnSpLocks noChangeShapeType="1"/>
            </p:cNvCxnSpPr>
            <p:nvPr/>
          </p:nvCxnSpPr>
          <p:spPr bwMode="auto">
            <a:xfrm>
              <a:off x="76200" y="6530975"/>
              <a:ext cx="9028113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561138"/>
              <a:ext cx="8974138" cy="347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30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2"/>
          <a:stretch/>
        </p:blipFill>
        <p:spPr bwMode="auto">
          <a:xfrm>
            <a:off x="0" y="0"/>
            <a:ext cx="4648200" cy="632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2"/>
          <a:stretch/>
        </p:blipFill>
        <p:spPr bwMode="auto">
          <a:xfrm>
            <a:off x="2915816" y="270294"/>
            <a:ext cx="4648200" cy="6327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869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-23416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e 6"/>
          <p:cNvGrpSpPr/>
          <p:nvPr/>
        </p:nvGrpSpPr>
        <p:grpSpPr>
          <a:xfrm>
            <a:off x="76200" y="6507559"/>
            <a:ext cx="9050338" cy="377825"/>
            <a:chOff x="76200" y="6530975"/>
            <a:chExt cx="9050338" cy="377825"/>
          </a:xfrm>
        </p:grpSpPr>
        <p:cxnSp>
          <p:nvCxnSpPr>
            <p:cNvPr id="8" name="Shape 191"/>
            <p:cNvCxnSpPr>
              <a:cxnSpLocks noChangeShapeType="1"/>
            </p:cNvCxnSpPr>
            <p:nvPr/>
          </p:nvCxnSpPr>
          <p:spPr bwMode="auto">
            <a:xfrm>
              <a:off x="76200" y="6530975"/>
              <a:ext cx="9028113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561138"/>
              <a:ext cx="8974138" cy="347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403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0"/>
          <a:stretch/>
        </p:blipFill>
        <p:spPr bwMode="auto">
          <a:xfrm>
            <a:off x="0" y="-10866"/>
            <a:ext cx="4552950" cy="6264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5"/>
          <a:stretch/>
        </p:blipFill>
        <p:spPr bwMode="auto">
          <a:xfrm>
            <a:off x="4572000" y="-27383"/>
            <a:ext cx="4572000" cy="628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8800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-23416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e 6"/>
          <p:cNvGrpSpPr/>
          <p:nvPr/>
        </p:nvGrpSpPr>
        <p:grpSpPr>
          <a:xfrm>
            <a:off x="76200" y="6507559"/>
            <a:ext cx="9050338" cy="377825"/>
            <a:chOff x="76200" y="6530975"/>
            <a:chExt cx="9050338" cy="377825"/>
          </a:xfrm>
        </p:grpSpPr>
        <p:cxnSp>
          <p:nvCxnSpPr>
            <p:cNvPr id="8" name="Shape 191"/>
            <p:cNvCxnSpPr>
              <a:cxnSpLocks noChangeShapeType="1"/>
            </p:cNvCxnSpPr>
            <p:nvPr/>
          </p:nvCxnSpPr>
          <p:spPr bwMode="auto">
            <a:xfrm>
              <a:off x="76200" y="6530975"/>
              <a:ext cx="9028113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561138"/>
              <a:ext cx="8974138" cy="347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506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7"/>
          <a:stretch/>
        </p:blipFill>
        <p:spPr bwMode="auto">
          <a:xfrm>
            <a:off x="0" y="0"/>
            <a:ext cx="4572000" cy="6312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7"/>
          <a:stretch/>
        </p:blipFill>
        <p:spPr bwMode="auto">
          <a:xfrm>
            <a:off x="4572000" y="0"/>
            <a:ext cx="4572000" cy="6312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311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-23416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e 4"/>
          <p:cNvGrpSpPr/>
          <p:nvPr/>
        </p:nvGrpSpPr>
        <p:grpSpPr>
          <a:xfrm>
            <a:off x="76200" y="6507559"/>
            <a:ext cx="9050338" cy="377825"/>
            <a:chOff x="76200" y="6530975"/>
            <a:chExt cx="9050338" cy="377825"/>
          </a:xfrm>
        </p:grpSpPr>
        <p:cxnSp>
          <p:nvCxnSpPr>
            <p:cNvPr id="7" name="Shape 191"/>
            <p:cNvCxnSpPr>
              <a:cxnSpLocks noChangeShapeType="1"/>
            </p:cNvCxnSpPr>
            <p:nvPr/>
          </p:nvCxnSpPr>
          <p:spPr bwMode="auto">
            <a:xfrm>
              <a:off x="76200" y="6530975"/>
              <a:ext cx="9028113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561138"/>
              <a:ext cx="8974138" cy="347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608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2"/>
          <a:stretch/>
        </p:blipFill>
        <p:spPr bwMode="auto">
          <a:xfrm>
            <a:off x="539552" y="265471"/>
            <a:ext cx="4648200" cy="6327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6881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-23416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e 6"/>
          <p:cNvGrpSpPr/>
          <p:nvPr/>
        </p:nvGrpSpPr>
        <p:grpSpPr>
          <a:xfrm>
            <a:off x="76200" y="6507559"/>
            <a:ext cx="9050338" cy="377825"/>
            <a:chOff x="76200" y="6530975"/>
            <a:chExt cx="9050338" cy="377825"/>
          </a:xfrm>
        </p:grpSpPr>
        <p:cxnSp>
          <p:nvCxnSpPr>
            <p:cNvPr id="8" name="Shape 191"/>
            <p:cNvCxnSpPr>
              <a:cxnSpLocks noChangeShapeType="1"/>
            </p:cNvCxnSpPr>
            <p:nvPr/>
          </p:nvCxnSpPr>
          <p:spPr bwMode="auto">
            <a:xfrm>
              <a:off x="76200" y="6530975"/>
              <a:ext cx="9028113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561138"/>
              <a:ext cx="8974138" cy="347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710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9"/>
          <a:stretch/>
        </p:blipFill>
        <p:spPr bwMode="auto">
          <a:xfrm>
            <a:off x="19050" y="0"/>
            <a:ext cx="4552950" cy="6312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 bwMode="auto">
          <a:xfrm>
            <a:off x="4583113" y="1"/>
            <a:ext cx="4560887" cy="6312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1374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0">
            <a:extLst>
              <a:ext uri="{FF2B5EF4-FFF2-40B4-BE49-F238E27FC236}">
                <a16:creationId xmlns:a16="http://schemas.microsoft.com/office/drawing/2014/main" id="{9A7E2942-BDD8-4EB4-9377-5855FAB77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8939C62-1560-4691-AAB5-C439894DB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8" name="ZoneTexte 4"/>
          <p:cNvSpPr txBox="1">
            <a:spLocks noChangeArrowheads="1"/>
          </p:cNvSpPr>
          <p:nvPr/>
        </p:nvSpPr>
        <p:spPr bwMode="auto">
          <a:xfrm>
            <a:off x="5943600" y="6032321"/>
            <a:ext cx="31130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Les Echos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1EAE1BF-FFB5-4FF0-985D-C0DB764BFBD3}"/>
              </a:ext>
            </a:extLst>
          </p:cNvPr>
          <p:cNvGrpSpPr/>
          <p:nvPr/>
        </p:nvGrpSpPr>
        <p:grpSpPr>
          <a:xfrm rot="184385">
            <a:off x="1830179" y="318098"/>
            <a:ext cx="6207542" cy="8638728"/>
            <a:chOff x="2936458" y="-1755576"/>
            <a:chExt cx="6207542" cy="8638728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486E78DD-36E5-4093-9360-90B28520C5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93" r="10293"/>
            <a:stretch/>
          </p:blipFill>
          <p:spPr bwMode="auto">
            <a:xfrm>
              <a:off x="2936458" y="-1755576"/>
              <a:ext cx="6207542" cy="43947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2592886C-76D8-4FA0-A044-43828024EF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91" t="1023" r="10160"/>
            <a:stretch/>
          </p:blipFill>
          <p:spPr bwMode="auto">
            <a:xfrm>
              <a:off x="2963265" y="2564904"/>
              <a:ext cx="6180735" cy="43182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8" name="Shape 191">
            <a:extLst>
              <a:ext uri="{FF2B5EF4-FFF2-40B4-BE49-F238E27FC236}">
                <a16:creationId xmlns:a16="http://schemas.microsoft.com/office/drawing/2014/main" id="{05AEFDA3-D964-4A46-88C1-66F1FBA5AA3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160090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-23416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e 6"/>
          <p:cNvGrpSpPr/>
          <p:nvPr/>
        </p:nvGrpSpPr>
        <p:grpSpPr>
          <a:xfrm>
            <a:off x="76200" y="6507559"/>
            <a:ext cx="9050338" cy="377825"/>
            <a:chOff x="76200" y="6530975"/>
            <a:chExt cx="9050338" cy="377825"/>
          </a:xfrm>
        </p:grpSpPr>
        <p:cxnSp>
          <p:nvCxnSpPr>
            <p:cNvPr id="8" name="Shape 191"/>
            <p:cNvCxnSpPr>
              <a:cxnSpLocks noChangeShapeType="1"/>
            </p:cNvCxnSpPr>
            <p:nvPr/>
          </p:nvCxnSpPr>
          <p:spPr bwMode="auto">
            <a:xfrm>
              <a:off x="76200" y="6530975"/>
              <a:ext cx="9028113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561138"/>
              <a:ext cx="8974138" cy="347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813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2"/>
          <a:stretch/>
        </p:blipFill>
        <p:spPr bwMode="auto">
          <a:xfrm>
            <a:off x="19050" y="0"/>
            <a:ext cx="4552950" cy="6297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2"/>
          <a:stretch/>
        </p:blipFill>
        <p:spPr bwMode="auto">
          <a:xfrm>
            <a:off x="4572000" y="0"/>
            <a:ext cx="4552950" cy="6297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1608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-23416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e 6"/>
          <p:cNvGrpSpPr/>
          <p:nvPr/>
        </p:nvGrpSpPr>
        <p:grpSpPr>
          <a:xfrm>
            <a:off x="76200" y="6507559"/>
            <a:ext cx="9050338" cy="377825"/>
            <a:chOff x="76200" y="6530975"/>
            <a:chExt cx="9050338" cy="377825"/>
          </a:xfrm>
        </p:grpSpPr>
        <p:cxnSp>
          <p:nvCxnSpPr>
            <p:cNvPr id="8" name="Shape 191"/>
            <p:cNvCxnSpPr>
              <a:cxnSpLocks noChangeShapeType="1"/>
            </p:cNvCxnSpPr>
            <p:nvPr/>
          </p:nvCxnSpPr>
          <p:spPr bwMode="auto">
            <a:xfrm>
              <a:off x="76200" y="6530975"/>
              <a:ext cx="9028113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561138"/>
              <a:ext cx="8974138" cy="347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915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7"/>
          <a:stretch/>
        </p:blipFill>
        <p:spPr bwMode="auto">
          <a:xfrm>
            <a:off x="0" y="0"/>
            <a:ext cx="4572000" cy="6312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7"/>
          <a:stretch/>
        </p:blipFill>
        <p:spPr bwMode="auto">
          <a:xfrm>
            <a:off x="4573754" y="0"/>
            <a:ext cx="4572000" cy="6312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7196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-23416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e 6"/>
          <p:cNvGrpSpPr/>
          <p:nvPr/>
        </p:nvGrpSpPr>
        <p:grpSpPr>
          <a:xfrm>
            <a:off x="76200" y="6507559"/>
            <a:ext cx="9050338" cy="377825"/>
            <a:chOff x="76200" y="6530975"/>
            <a:chExt cx="9050338" cy="377825"/>
          </a:xfrm>
        </p:grpSpPr>
        <p:cxnSp>
          <p:nvCxnSpPr>
            <p:cNvPr id="8" name="Shape 191"/>
            <p:cNvCxnSpPr>
              <a:cxnSpLocks noChangeShapeType="1"/>
            </p:cNvCxnSpPr>
            <p:nvPr/>
          </p:nvCxnSpPr>
          <p:spPr bwMode="auto">
            <a:xfrm>
              <a:off x="76200" y="6530975"/>
              <a:ext cx="9028113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561138"/>
              <a:ext cx="8974138" cy="347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018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7"/>
          <a:stretch/>
        </p:blipFill>
        <p:spPr bwMode="auto">
          <a:xfrm>
            <a:off x="0" y="0"/>
            <a:ext cx="4572000" cy="6312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7"/>
          <a:stretch/>
        </p:blipFill>
        <p:spPr bwMode="auto">
          <a:xfrm>
            <a:off x="4572000" y="0"/>
            <a:ext cx="4572000" cy="6312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580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-23416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e 6"/>
          <p:cNvGrpSpPr/>
          <p:nvPr/>
        </p:nvGrpSpPr>
        <p:grpSpPr>
          <a:xfrm>
            <a:off x="76200" y="6507559"/>
            <a:ext cx="9050338" cy="377825"/>
            <a:chOff x="76200" y="6530975"/>
            <a:chExt cx="9050338" cy="377825"/>
          </a:xfrm>
        </p:grpSpPr>
        <p:cxnSp>
          <p:nvCxnSpPr>
            <p:cNvPr id="8" name="Shape 191"/>
            <p:cNvCxnSpPr>
              <a:cxnSpLocks noChangeShapeType="1"/>
            </p:cNvCxnSpPr>
            <p:nvPr/>
          </p:nvCxnSpPr>
          <p:spPr bwMode="auto">
            <a:xfrm>
              <a:off x="76200" y="6530975"/>
              <a:ext cx="9028113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561138"/>
              <a:ext cx="8974138" cy="347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120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63"/>
          <a:stretch/>
        </p:blipFill>
        <p:spPr bwMode="auto">
          <a:xfrm>
            <a:off x="0" y="-152400"/>
            <a:ext cx="4572000" cy="6494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63"/>
          <a:stretch/>
        </p:blipFill>
        <p:spPr bwMode="auto">
          <a:xfrm>
            <a:off x="4572000" y="-152400"/>
            <a:ext cx="4572000" cy="6494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5064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80">
            <a:extLst>
              <a:ext uri="{FF2B5EF4-FFF2-40B4-BE49-F238E27FC236}">
                <a16:creationId xmlns:a16="http://schemas.microsoft.com/office/drawing/2014/main" id="{178193D4-F73B-4BEF-A04D-C81DE1FD9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1" name="Shape 191">
            <a:extLst>
              <a:ext uri="{FF2B5EF4-FFF2-40B4-BE49-F238E27FC236}">
                <a16:creationId xmlns:a16="http://schemas.microsoft.com/office/drawing/2014/main" id="{16BA7198-3032-462B-94FE-68C49D6D9A5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2" name="Picture 5">
            <a:extLst>
              <a:ext uri="{FF2B5EF4-FFF2-40B4-BE49-F238E27FC236}">
                <a16:creationId xmlns:a16="http://schemas.microsoft.com/office/drawing/2014/main" id="{E848B1AE-F10E-4854-A28E-B6E57F600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0">
            <a:extLst>
              <a:ext uri="{FF2B5EF4-FFF2-40B4-BE49-F238E27FC236}">
                <a16:creationId xmlns:a16="http://schemas.microsoft.com/office/drawing/2014/main" id="{CCE052E9-17B9-4941-B655-ABD33B9AD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77" name="Groupe 4"/>
          <p:cNvGrpSpPr>
            <a:grpSpLocks/>
          </p:cNvGrpSpPr>
          <p:nvPr/>
        </p:nvGrpSpPr>
        <p:grpSpPr bwMode="auto">
          <a:xfrm rot="-179609">
            <a:off x="433388" y="212303"/>
            <a:ext cx="8277225" cy="5607050"/>
            <a:chOff x="-1570149" y="977278"/>
            <a:chExt cx="10235311" cy="693418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8E4A04FF-498D-4936-907E-1679BE6162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479" r="10688"/>
            <a:stretch/>
          </p:blipFill>
          <p:spPr>
            <a:xfrm rot="16200000">
              <a:off x="-2467091" y="1871269"/>
              <a:ext cx="6934189" cy="51431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D0F49D73-9DDB-49A7-9F82-D4580C3128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479" r="10688"/>
            <a:stretch/>
          </p:blipFill>
          <p:spPr>
            <a:xfrm rot="16200000">
              <a:off x="2626056" y="1872237"/>
              <a:ext cx="6934189" cy="51431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078" name="ZoneTexte 4"/>
          <p:cNvSpPr txBox="1">
            <a:spLocks noChangeArrowheads="1"/>
          </p:cNvSpPr>
          <p:nvPr/>
        </p:nvSpPr>
        <p:spPr bwMode="auto">
          <a:xfrm>
            <a:off x="5943600" y="6032321"/>
            <a:ext cx="31130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Harvard Business </a:t>
            </a:r>
            <a:r>
              <a:rPr lang="fr-FR" alt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Review</a:t>
            </a:r>
            <a:endParaRPr lang="fr-FR" alt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815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0">
            <a:extLst>
              <a:ext uri="{FF2B5EF4-FFF2-40B4-BE49-F238E27FC236}">
                <a16:creationId xmlns:a16="http://schemas.microsoft.com/office/drawing/2014/main" id="{D9C7D9F5-790C-402A-87D0-FA0F4494A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94EB5778-CB2A-4A84-B9BE-C971C185A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D7BC9E1-B853-483E-BB94-2C12CFE40041}"/>
              </a:ext>
            </a:extLst>
          </p:cNvPr>
          <p:cNvCxnSpPr/>
          <p:nvPr/>
        </p:nvCxnSpPr>
        <p:spPr>
          <a:xfrm>
            <a:off x="-22225" y="6525344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01" name="Groupe 6"/>
          <p:cNvGrpSpPr>
            <a:grpSpLocks/>
          </p:cNvGrpSpPr>
          <p:nvPr/>
        </p:nvGrpSpPr>
        <p:grpSpPr bwMode="auto">
          <a:xfrm rot="-230860">
            <a:off x="212725" y="350838"/>
            <a:ext cx="8902700" cy="5976937"/>
            <a:chOff x="-2735127" y="990599"/>
            <a:chExt cx="10198868" cy="6845300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E37542D0-499B-4994-BF00-0F7E080E7B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472" r="11667"/>
            <a:stretch/>
          </p:blipFill>
          <p:spPr>
            <a:xfrm rot="16200000">
              <a:off x="-3586444" y="1841194"/>
              <a:ext cx="6845301" cy="51430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963F8A1-4A71-475C-9CE8-B274C880C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472" r="11667"/>
            <a:stretch/>
          </p:blipFill>
          <p:spPr>
            <a:xfrm rot="16200000">
              <a:off x="1468065" y="1840287"/>
              <a:ext cx="6845300" cy="51430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363315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0">
            <a:extLst>
              <a:ext uri="{FF2B5EF4-FFF2-40B4-BE49-F238E27FC236}">
                <a16:creationId xmlns:a16="http://schemas.microsoft.com/office/drawing/2014/main" id="{A51CF77B-3833-4C10-A3DA-CAA293640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Shape 191">
            <a:extLst>
              <a:ext uri="{FF2B5EF4-FFF2-40B4-BE49-F238E27FC236}">
                <a16:creationId xmlns:a16="http://schemas.microsoft.com/office/drawing/2014/main" id="{62212CC2-65FF-44C6-9987-93212B73914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" name="Picture 5">
            <a:extLst>
              <a:ext uri="{FF2B5EF4-FFF2-40B4-BE49-F238E27FC236}">
                <a16:creationId xmlns:a16="http://schemas.microsoft.com/office/drawing/2014/main" id="{711182CA-A0FE-4E8C-88CD-209624A90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80">
            <a:extLst>
              <a:ext uri="{FF2B5EF4-FFF2-40B4-BE49-F238E27FC236}">
                <a16:creationId xmlns:a16="http://schemas.microsoft.com/office/drawing/2014/main" id="{F427C189-37DE-488E-8840-9DC618C09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125" name="Groupe 4"/>
          <p:cNvGrpSpPr>
            <a:grpSpLocks/>
          </p:cNvGrpSpPr>
          <p:nvPr/>
        </p:nvGrpSpPr>
        <p:grpSpPr bwMode="auto">
          <a:xfrm rot="-163295">
            <a:off x="155344" y="419099"/>
            <a:ext cx="8929687" cy="6019800"/>
            <a:chOff x="-1752600" y="1336719"/>
            <a:chExt cx="10059720" cy="678180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D268644E-3855-43AD-A42E-65B3CDC31F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531" t="2963" r="11302"/>
            <a:stretch/>
          </p:blipFill>
          <p:spPr>
            <a:xfrm rot="16200000">
              <a:off x="-2648840" y="2231357"/>
              <a:ext cx="6781800" cy="49914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975DBB9-C5A8-431A-A880-AD7E0C0A88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566" r="11267"/>
            <a:stretch/>
          </p:blipFill>
          <p:spPr>
            <a:xfrm rot="16200000">
              <a:off x="2343768" y="2154556"/>
              <a:ext cx="6781800" cy="51434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2" name="ZoneTexte 4"/>
          <p:cNvSpPr txBox="1">
            <a:spLocks noChangeArrowheads="1"/>
          </p:cNvSpPr>
          <p:nvPr/>
        </p:nvSpPr>
        <p:spPr bwMode="auto">
          <a:xfrm>
            <a:off x="5943600" y="6032321"/>
            <a:ext cx="31130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Harvard Business </a:t>
            </a:r>
            <a:r>
              <a:rPr lang="fr-FR" alt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Review</a:t>
            </a:r>
            <a:endParaRPr lang="fr-FR" alt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142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0">
            <a:extLst>
              <a:ext uri="{FF2B5EF4-FFF2-40B4-BE49-F238E27FC236}">
                <a16:creationId xmlns:a16="http://schemas.microsoft.com/office/drawing/2014/main" id="{BE3377B6-D391-484E-8DFE-903A51392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hape 191">
            <a:extLst>
              <a:ext uri="{FF2B5EF4-FFF2-40B4-BE49-F238E27FC236}">
                <a16:creationId xmlns:a16="http://schemas.microsoft.com/office/drawing/2014/main" id="{19ADDA52-2D89-41EB-AC6B-8B2E90A5129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" name="Picture 5">
            <a:extLst>
              <a:ext uri="{FF2B5EF4-FFF2-40B4-BE49-F238E27FC236}">
                <a16:creationId xmlns:a16="http://schemas.microsoft.com/office/drawing/2014/main" id="{A11D92EF-115F-47C5-BEFA-151639980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149" name="Groupe 6"/>
          <p:cNvGrpSpPr>
            <a:grpSpLocks/>
          </p:cNvGrpSpPr>
          <p:nvPr/>
        </p:nvGrpSpPr>
        <p:grpSpPr bwMode="auto">
          <a:xfrm rot="-202436">
            <a:off x="12700" y="261938"/>
            <a:ext cx="9074150" cy="6172200"/>
            <a:chOff x="-1585449" y="971077"/>
            <a:chExt cx="9971749" cy="6781801"/>
          </a:xfrm>
        </p:grpSpPr>
        <p:pic>
          <p:nvPicPr>
            <p:cNvPr id="6151" name="Image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81" t="4445" r="11452"/>
            <a:stretch>
              <a:fillRect/>
            </a:stretch>
          </p:blipFill>
          <p:spPr bwMode="auto">
            <a:xfrm rot="-5400000">
              <a:off x="-2518899" y="1904527"/>
              <a:ext cx="6781800" cy="491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2" name="Imag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81" r="11452"/>
            <a:stretch>
              <a:fillRect/>
            </a:stretch>
          </p:blipFill>
          <p:spPr bwMode="auto">
            <a:xfrm rot="-5400000">
              <a:off x="2423649" y="1790228"/>
              <a:ext cx="6781801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ZoneTexte 4"/>
          <p:cNvSpPr txBox="1">
            <a:spLocks noChangeArrowheads="1"/>
          </p:cNvSpPr>
          <p:nvPr/>
        </p:nvSpPr>
        <p:spPr bwMode="auto">
          <a:xfrm>
            <a:off x="5943600" y="6032321"/>
            <a:ext cx="31130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Harvard Business </a:t>
            </a:r>
            <a:r>
              <a:rPr lang="fr-FR" alt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Review</a:t>
            </a:r>
            <a:endParaRPr lang="fr-FR" alt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066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0">
            <a:extLst>
              <a:ext uri="{FF2B5EF4-FFF2-40B4-BE49-F238E27FC236}">
                <a16:creationId xmlns:a16="http://schemas.microsoft.com/office/drawing/2014/main" id="{5761C915-CDBD-435A-8610-059CB7BC5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hape 191">
            <a:extLst>
              <a:ext uri="{FF2B5EF4-FFF2-40B4-BE49-F238E27FC236}">
                <a16:creationId xmlns:a16="http://schemas.microsoft.com/office/drawing/2014/main" id="{2AE404D6-E3BC-43C5-9C82-FD4D1A3C252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" name="Picture 5">
            <a:extLst>
              <a:ext uri="{FF2B5EF4-FFF2-40B4-BE49-F238E27FC236}">
                <a16:creationId xmlns:a16="http://schemas.microsoft.com/office/drawing/2014/main" id="{7BC9B3FD-2B06-4EDC-9397-D22458895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173" name="Groupe 4"/>
          <p:cNvGrpSpPr>
            <a:grpSpLocks/>
          </p:cNvGrpSpPr>
          <p:nvPr/>
        </p:nvGrpSpPr>
        <p:grpSpPr bwMode="auto">
          <a:xfrm rot="-163259">
            <a:off x="87313" y="400050"/>
            <a:ext cx="8869362" cy="5918200"/>
            <a:chOff x="-1447800" y="1523998"/>
            <a:chExt cx="10164653" cy="6781796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FC6DBCAC-3B97-4697-8C13-BCADFF4A68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167" r="11667"/>
            <a:stretch/>
          </p:blipFill>
          <p:spPr>
            <a:xfrm rot="16200000">
              <a:off x="-2268026" y="2342281"/>
              <a:ext cx="6781796" cy="51432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5FEC8BC2-8985-4BC9-B4E5-231C2CD2A6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167" r="11667"/>
            <a:stretch/>
          </p:blipFill>
          <p:spPr>
            <a:xfrm rot="16200000">
              <a:off x="2753553" y="2342333"/>
              <a:ext cx="6781796" cy="51432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1" name="ZoneTexte 4"/>
          <p:cNvSpPr txBox="1">
            <a:spLocks noChangeArrowheads="1"/>
          </p:cNvSpPr>
          <p:nvPr/>
        </p:nvSpPr>
        <p:spPr bwMode="auto">
          <a:xfrm>
            <a:off x="5943600" y="6032321"/>
            <a:ext cx="31130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Harvard Business </a:t>
            </a:r>
            <a:r>
              <a:rPr lang="fr-FR" alt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Review</a:t>
            </a:r>
            <a:endParaRPr lang="fr-FR" alt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148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0">
            <a:extLst>
              <a:ext uri="{FF2B5EF4-FFF2-40B4-BE49-F238E27FC236}">
                <a16:creationId xmlns:a16="http://schemas.microsoft.com/office/drawing/2014/main" id="{D86715DD-A29A-4077-845C-57BCFB0B2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hape 191">
            <a:extLst>
              <a:ext uri="{FF2B5EF4-FFF2-40B4-BE49-F238E27FC236}">
                <a16:creationId xmlns:a16="http://schemas.microsoft.com/office/drawing/2014/main" id="{6F0FF4E0-B9BE-47D1-9FAE-53924A0F32F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" name="Picture 5">
            <a:extLst>
              <a:ext uri="{FF2B5EF4-FFF2-40B4-BE49-F238E27FC236}">
                <a16:creationId xmlns:a16="http://schemas.microsoft.com/office/drawing/2014/main" id="{061E1A3B-61B8-47CE-82AB-A1DB13E20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6E90809-E1E3-4538-B0FA-6F7516457C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46" t="2593" r="10978"/>
          <a:stretch/>
        </p:blipFill>
        <p:spPr>
          <a:xfrm rot="15906263">
            <a:off x="725488" y="923925"/>
            <a:ext cx="6883400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ZoneTexte 4"/>
          <p:cNvSpPr txBox="1">
            <a:spLocks noChangeArrowheads="1"/>
          </p:cNvSpPr>
          <p:nvPr/>
        </p:nvSpPr>
        <p:spPr bwMode="auto">
          <a:xfrm>
            <a:off x="5943600" y="6032321"/>
            <a:ext cx="31130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Harvard Business </a:t>
            </a:r>
            <a:r>
              <a:rPr lang="fr-FR" alt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Review</a:t>
            </a:r>
            <a:endParaRPr lang="fr-FR" alt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802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-23416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e 6"/>
          <p:cNvGrpSpPr/>
          <p:nvPr/>
        </p:nvGrpSpPr>
        <p:grpSpPr>
          <a:xfrm>
            <a:off x="76200" y="6507559"/>
            <a:ext cx="9050338" cy="377825"/>
            <a:chOff x="76200" y="6530975"/>
            <a:chExt cx="9050338" cy="377825"/>
          </a:xfrm>
        </p:grpSpPr>
        <p:cxnSp>
          <p:nvCxnSpPr>
            <p:cNvPr id="9" name="Shape 191"/>
            <p:cNvCxnSpPr>
              <a:cxnSpLocks noChangeShapeType="1"/>
            </p:cNvCxnSpPr>
            <p:nvPr/>
          </p:nvCxnSpPr>
          <p:spPr bwMode="auto">
            <a:xfrm>
              <a:off x="76200" y="6530975"/>
              <a:ext cx="9028113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561138"/>
              <a:ext cx="8974138" cy="347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/>
          <a:srcRect l="21854" t="10634" r="24268" b="6249"/>
          <a:stretch/>
        </p:blipFill>
        <p:spPr bwMode="auto">
          <a:xfrm rot="5631620">
            <a:off x="4558433" y="982751"/>
            <a:ext cx="6120787" cy="5308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/>
          <a:srcRect l="20719" t="10991" r="24238" b="6250"/>
          <a:stretch/>
        </p:blipFill>
        <p:spPr bwMode="auto">
          <a:xfrm rot="5642038">
            <a:off x="-723792" y="648802"/>
            <a:ext cx="6148825" cy="5198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160963" y="6093296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264517549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Lucida Sans Unicode"/>
      </a:majorFont>
      <a:minorFont>
        <a:latin typeface="Times New Roman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78000"/>
          </a:lnSpc>
          <a:spcBef>
            <a:spcPct val="0"/>
          </a:spcBef>
          <a:spcAft>
            <a:spcPct val="0"/>
          </a:spcAft>
          <a:buClr>
            <a:srgbClr val="0000CC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78000"/>
          </a:lnSpc>
          <a:spcBef>
            <a:spcPct val="0"/>
          </a:spcBef>
          <a:spcAft>
            <a:spcPct val="0"/>
          </a:spcAft>
          <a:buClr>
            <a:srgbClr val="0000CC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Lucida Sans Unicode"/>
      </a:majorFont>
      <a:minorFont>
        <a:latin typeface="Times New Roman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74000"/>
          </a:lnSpc>
          <a:spcBef>
            <a:spcPct val="0"/>
          </a:spcBef>
          <a:spcAft>
            <a:spcPct val="0"/>
          </a:spcAft>
          <a:buClr>
            <a:srgbClr val="0000CC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74000"/>
          </a:lnSpc>
          <a:spcBef>
            <a:spcPct val="0"/>
          </a:spcBef>
          <a:spcAft>
            <a:spcPct val="0"/>
          </a:spcAft>
          <a:buClr>
            <a:srgbClr val="0000CC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</TotalTime>
  <Words>24</Words>
  <Application>Microsoft Office PowerPoint</Application>
  <PresentationFormat>Affichage à l'écran (4:3)</PresentationFormat>
  <Paragraphs>11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23</vt:i4>
      </vt:variant>
    </vt:vector>
  </HeadingPairs>
  <TitlesOfParts>
    <vt:vector size="31" baseType="lpstr">
      <vt:lpstr>Arial</vt:lpstr>
      <vt:lpstr>Arial Narrow</vt:lpstr>
      <vt:lpstr>Calibri</vt:lpstr>
      <vt:lpstr>Monotype Sorts</vt:lpstr>
      <vt:lpstr>Times New Roman</vt:lpstr>
      <vt:lpstr>Thème Office</vt:lpstr>
      <vt:lpstr>Office Theme</vt:lpstr>
      <vt:lpstr>1_Office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Marc Montaldier</dc:creator>
  <cp:lastModifiedBy>Marc Montaldier</cp:lastModifiedBy>
  <cp:revision>69</cp:revision>
  <dcterms:created xsi:type="dcterms:W3CDTF">2013-10-24T17:04:00Z</dcterms:created>
  <dcterms:modified xsi:type="dcterms:W3CDTF">2020-09-25T14:09:32Z</dcterms:modified>
</cp:coreProperties>
</file>