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7" r:id="rId3"/>
    <p:sldId id="338" r:id="rId4"/>
    <p:sldId id="339" r:id="rId5"/>
    <p:sldId id="289" r:id="rId6"/>
    <p:sldId id="287" r:id="rId7"/>
    <p:sldId id="292" r:id="rId8"/>
    <p:sldId id="290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19719-823C-4B1E-A3A7-E06D92AEE61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39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0DDD2-84E4-40D8-8DBA-8D5B9CAD38C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05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E344-5419-4700-AE55-FB2DF5A8DB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41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97936-CF03-4ED2-8872-FCEC4682D16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50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088CC-61D1-4CD6-9D2D-A04AB722F1B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5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5A8F1-0F15-4E80-94CF-99E6348FD65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706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5B09F-A463-48ED-802C-45F43540363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312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2823C-2C70-4FE2-AEE7-0F8F730156B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67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248D7-545E-4B06-A1B7-DFCA3A1B167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738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1CFC-98B9-4206-BA6C-E33CA35ED26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176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A9C17-C2B4-4623-91F1-D6941C333B8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9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18C91-3F85-45ED-8675-242955BAFA7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22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8811B1A3-8157-498E-B3D4-63EE2C0897FF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1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9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229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94" name="Groupe 6"/>
          <p:cNvGrpSpPr>
            <a:grpSpLocks/>
          </p:cNvGrpSpPr>
          <p:nvPr/>
        </p:nvGrpSpPr>
        <p:grpSpPr bwMode="auto">
          <a:xfrm rot="-270228">
            <a:off x="2500313" y="-82550"/>
            <a:ext cx="4098925" cy="9791700"/>
            <a:chOff x="1524000" y="-2065161"/>
            <a:chExt cx="4099061" cy="979264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6296B5A9-3D53-4D4F-9D4B-6F954B214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453" t="4445" r="25000" b="15926"/>
            <a:stretch/>
          </p:blipFill>
          <p:spPr>
            <a:xfrm rot="16200000">
              <a:off x="1119393" y="-1668218"/>
              <a:ext cx="4896324" cy="40958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57DA57B2-D253-41B8-8844-C5974D0AD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33" t="4381" r="33121" b="15925"/>
            <a:stretch/>
          </p:blipFill>
          <p:spPr>
            <a:xfrm rot="16200000">
              <a:off x="1125263" y="3229404"/>
              <a:ext cx="4896323" cy="4099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265613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5" name="Groupe 3"/>
          <p:cNvGrpSpPr>
            <a:grpSpLocks/>
          </p:cNvGrpSpPr>
          <p:nvPr/>
        </p:nvGrpSpPr>
        <p:grpSpPr bwMode="auto">
          <a:xfrm rot="-233068">
            <a:off x="117475" y="542925"/>
            <a:ext cx="9188450" cy="6010275"/>
            <a:chOff x="-1034891" y="685798"/>
            <a:chExt cx="10271987" cy="6755453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AF1694E2-9337-40DC-8910-93D7EA859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455" r="11667"/>
            <a:stretch/>
          </p:blipFill>
          <p:spPr>
            <a:xfrm rot="16200000">
              <a:off x="-1841530" y="1490354"/>
              <a:ext cx="6755453" cy="514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FB5B0EB7-3558-47B5-8A29-CFE3F8EA7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55" r="11667"/>
            <a:stretch/>
          </p:blipFill>
          <p:spPr>
            <a:xfrm rot="16200000">
              <a:off x="3286632" y="1491702"/>
              <a:ext cx="6755453" cy="514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126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21006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oupe 3"/>
          <p:cNvGrpSpPr>
            <a:grpSpLocks/>
          </p:cNvGrpSpPr>
          <p:nvPr/>
        </p:nvGrpSpPr>
        <p:grpSpPr bwMode="auto">
          <a:xfrm rot="-164678">
            <a:off x="111125" y="498475"/>
            <a:ext cx="8824913" cy="5799138"/>
            <a:chOff x="-1385149" y="1283836"/>
            <a:chExt cx="10270436" cy="674846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0F18C496-39FD-4C1A-B195-A74EC750D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365" r="10833"/>
            <a:stretch/>
          </p:blipFill>
          <p:spPr>
            <a:xfrm rot="16200000">
              <a:off x="-2188668" y="2085438"/>
              <a:ext cx="6748464" cy="5143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B6E8A64E-A1A4-4C45-880B-13E2EAD2C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365" r="10833"/>
            <a:stretch/>
          </p:blipFill>
          <p:spPr>
            <a:xfrm rot="16200000">
              <a:off x="2938585" y="2085233"/>
              <a:ext cx="6748463" cy="51435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150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2993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71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4999"/>
          <a:stretch>
            <a:fillRect/>
          </a:stretch>
        </p:blipFill>
        <p:spPr bwMode="auto">
          <a:xfrm>
            <a:off x="1933575" y="-36513"/>
            <a:ext cx="5143500" cy="67056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4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EF6A1E4-CE6A-4FE3-A1CF-EBD2D0C36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3" r="11667"/>
          <a:stretch/>
        </p:blipFill>
        <p:spPr>
          <a:xfrm rot="16008400">
            <a:off x="2632868" y="-124618"/>
            <a:ext cx="4062413" cy="65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75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1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92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1" name="Groupe 3"/>
          <p:cNvGrpSpPr>
            <a:grpSpLocks/>
          </p:cNvGrpSpPr>
          <p:nvPr/>
        </p:nvGrpSpPr>
        <p:grpSpPr bwMode="auto">
          <a:xfrm rot="-285168">
            <a:off x="158750" y="474663"/>
            <a:ext cx="8755063" cy="5902325"/>
            <a:chOff x="-1279749" y="1219198"/>
            <a:chExt cx="10203255" cy="6877837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2A412C64-1E02-47A8-B8C6-2A60ECCBE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949" r="10834"/>
            <a:stretch/>
          </p:blipFill>
          <p:spPr>
            <a:xfrm rot="16200000">
              <a:off x="-2148289" y="2085816"/>
              <a:ext cx="6877837" cy="5143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16C1A859-911A-4AA2-B763-68793FEC7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949" r="10834"/>
            <a:stretch/>
          </p:blipFill>
          <p:spPr>
            <a:xfrm rot="16200000">
              <a:off x="2912516" y="2085166"/>
              <a:ext cx="6877837" cy="5143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222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85732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02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5" name="Groupe 6"/>
          <p:cNvGrpSpPr>
            <a:grpSpLocks/>
          </p:cNvGrpSpPr>
          <p:nvPr/>
        </p:nvGrpSpPr>
        <p:grpSpPr bwMode="auto">
          <a:xfrm rot="-188417">
            <a:off x="430213" y="588963"/>
            <a:ext cx="8561387" cy="5794375"/>
            <a:chOff x="-571500" y="1752600"/>
            <a:chExt cx="101346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4CFFFB14-4254-43E6-948B-7B7C8125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7" r="10834"/>
            <a:stretch/>
          </p:blipFill>
          <p:spPr>
            <a:xfrm rot="16200000">
              <a:off x="-1430585" y="2608389"/>
              <a:ext cx="6858000" cy="5143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79E9FAE2-90ED-46F8-BC27-E13FED66B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167" r="10834"/>
            <a:stretch/>
          </p:blipFill>
          <p:spPr>
            <a:xfrm rot="16200000">
              <a:off x="3562411" y="2609424"/>
              <a:ext cx="6858000" cy="5143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246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40361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1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33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8" name="Groupe 3"/>
          <p:cNvGrpSpPr>
            <a:grpSpLocks/>
          </p:cNvGrpSpPr>
          <p:nvPr/>
        </p:nvGrpSpPr>
        <p:grpSpPr bwMode="auto">
          <a:xfrm rot="-222752">
            <a:off x="1481138" y="409575"/>
            <a:ext cx="2965450" cy="9028113"/>
            <a:chOff x="3200400" y="-5486400"/>
            <a:chExt cx="3352800" cy="1021080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2F25C321-5785-4ECC-9C4A-D932D95AF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68" t="1728" r="26665" b="33087"/>
            <a:stretch/>
          </p:blipFill>
          <p:spPr>
            <a:xfrm rot="5400000">
              <a:off x="2399599" y="-4686111"/>
              <a:ext cx="4953683" cy="3352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4646171B-702D-4B5F-8616-0BBA167D0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500" t="1728" r="14747" b="33087"/>
            <a:stretch/>
          </p:blipFill>
          <p:spPr>
            <a:xfrm rot="5400000">
              <a:off x="2231386" y="407221"/>
              <a:ext cx="5280457" cy="3352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68D01E7-A815-424B-A643-9A689FCBB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0500" r="30309" b="29601"/>
          <a:stretch>
            <a:fillRect/>
          </a:stretch>
        </p:blipFill>
        <p:spPr bwMode="auto">
          <a:xfrm>
            <a:off x="4549775" y="782638"/>
            <a:ext cx="3508375" cy="4562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782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3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43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AD59FD9-5D9B-4E04-B9C0-4B8DB95FA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99" t="7037" r="30834" b="17408"/>
          <a:stretch/>
        </p:blipFill>
        <p:spPr>
          <a:xfrm rot="5182280">
            <a:off x="1756569" y="1010444"/>
            <a:ext cx="5445125" cy="470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58105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39688" y="6530975"/>
            <a:ext cx="9028112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379029" y="566124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/>
          <a:srcRect l="41009" t="11638" r="26759" b="57328"/>
          <a:stretch/>
        </p:blipFill>
        <p:spPr bwMode="auto">
          <a:xfrm rot="16021330">
            <a:off x="-48180" y="1821654"/>
            <a:ext cx="8020356" cy="434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42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39688" y="6530975"/>
            <a:ext cx="9028112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58924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0" t="16692" r="25281" b="37383"/>
          <a:stretch>
            <a:fillRect/>
          </a:stretch>
        </p:blipFill>
        <p:spPr bwMode="auto">
          <a:xfrm rot="5577776">
            <a:off x="-932655" y="1385093"/>
            <a:ext cx="6899276" cy="408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97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39688" y="6530975"/>
            <a:ext cx="9028112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922">
            <a:off x="152400" y="823889"/>
            <a:ext cx="8916988" cy="5508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566124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2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39688" y="6530975"/>
            <a:ext cx="9028112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733256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 rot="21330404">
            <a:off x="253204" y="75654"/>
            <a:ext cx="6113463" cy="7734273"/>
            <a:chOff x="655638" y="0"/>
            <a:chExt cx="5457825" cy="6529388"/>
          </a:xfrm>
        </p:grpSpPr>
        <p:pic>
          <p:nvPicPr>
            <p:cNvPr id="205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1" t="20721" r="22836"/>
            <a:stretch>
              <a:fillRect/>
            </a:stretch>
          </p:blipFill>
          <p:spPr bwMode="auto">
            <a:xfrm>
              <a:off x="655638" y="0"/>
              <a:ext cx="5432425" cy="4178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6" t="19125" r="27052" b="35805"/>
            <a:stretch>
              <a:fillRect/>
            </a:stretch>
          </p:blipFill>
          <p:spPr bwMode="auto">
            <a:xfrm>
              <a:off x="665163" y="4129088"/>
              <a:ext cx="5448300" cy="2400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29570" r="49000" b="35805"/>
          <a:stretch/>
        </p:blipFill>
        <p:spPr bwMode="auto">
          <a:xfrm>
            <a:off x="5913363" y="1700808"/>
            <a:ext cx="225903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Groupe 4"/>
          <p:cNvGrpSpPr>
            <a:grpSpLocks/>
          </p:cNvGrpSpPr>
          <p:nvPr/>
        </p:nvGrpSpPr>
        <p:grpSpPr bwMode="auto">
          <a:xfrm rot="-174066">
            <a:off x="65088" y="173038"/>
            <a:ext cx="8934450" cy="5932487"/>
            <a:chOff x="-508648" y="646109"/>
            <a:chExt cx="10243198" cy="678180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9BB6F455-64A2-48E3-AEA8-64E4C3A9B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83" r="10850"/>
            <a:stretch/>
          </p:blipFill>
          <p:spPr>
            <a:xfrm rot="16200000">
              <a:off x="-1329192" y="1463572"/>
              <a:ext cx="6781801" cy="5143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D1B3C015-EF21-4D5F-8F39-959AA3646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982" r="10851"/>
            <a:stretch/>
          </p:blipFill>
          <p:spPr>
            <a:xfrm rot="16200000">
              <a:off x="3771567" y="1465103"/>
              <a:ext cx="6781802" cy="5143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960313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90276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5"/>
          <p:cNvGrpSpPr>
            <a:grpSpLocks/>
          </p:cNvGrpSpPr>
          <p:nvPr/>
        </p:nvGrpSpPr>
        <p:grpSpPr bwMode="auto">
          <a:xfrm rot="-233066">
            <a:off x="368300" y="280988"/>
            <a:ext cx="8472488" cy="5781675"/>
            <a:chOff x="-619134" y="91247"/>
            <a:chExt cx="9915535" cy="6766753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0A8A4023-658F-410F-AB27-B6F4CEA96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382" t="4260" r="10834" b="-1"/>
            <a:stretch/>
          </p:blipFill>
          <p:spPr>
            <a:xfrm rot="16200000">
              <a:off x="-1530392" y="1020364"/>
              <a:ext cx="6746316" cy="4925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055E2F44-F254-44D5-8710-A01AF7881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164" r="10834"/>
            <a:stretch/>
          </p:blipFill>
          <p:spPr>
            <a:xfrm rot="16200000">
              <a:off x="3341617" y="903336"/>
              <a:ext cx="6766753" cy="5142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102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200" dirty="0">
                <a:solidFill>
                  <a:schemeClr val="tx1"/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9082342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22</Words>
  <Application>Microsoft Office PowerPoint</Application>
  <PresentationFormat>Affichage à l'écran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Lucida Sans Unicode</vt:lpstr>
      <vt:lpstr>Monotype Sorts</vt:lpstr>
      <vt:lpstr>Times New Roman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53</cp:revision>
  <dcterms:created xsi:type="dcterms:W3CDTF">2013-10-24T17:04:00Z</dcterms:created>
  <dcterms:modified xsi:type="dcterms:W3CDTF">2020-09-04T14:28:03Z</dcterms:modified>
</cp:coreProperties>
</file>