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04/09/2020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lia_96748496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44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93"/>
            <a:ext cx="941863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9512" y="1124744"/>
            <a:ext cx="3096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6"/>
                </a:solidFill>
                <a:latin typeface="Futura-Condensed-Normal" pitchFamily="2" charset="0"/>
              </a:rPr>
              <a:t>SE08B – </a:t>
            </a:r>
            <a:r>
              <a:rPr lang="fr-FR" sz="4800" dirty="0">
                <a:solidFill>
                  <a:schemeClr val="accent6"/>
                </a:solidFill>
                <a:latin typeface="Futura-Condensed-Normal" pitchFamily="2" charset="0"/>
              </a:rPr>
              <a:t>10 Clés pour renforcer la Motivation – Compétence Motivation</a:t>
            </a:r>
          </a:p>
        </p:txBody>
      </p:sp>
      <p:pic>
        <p:nvPicPr>
          <p:cNvPr id="4" name="Picture 6" descr="3 certifs 2020">
            <a:extLst>
              <a:ext uri="{FF2B5EF4-FFF2-40B4-BE49-F238E27FC236}">
                <a16:creationId xmlns:a16="http://schemas.microsoft.com/office/drawing/2014/main" xmlns="" id="{65FEC95F-95B1-4D09-9BF9-CA63B727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354803"/>
            <a:ext cx="2664296" cy="5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5300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12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9" name="Groupe 3"/>
          <p:cNvGrpSpPr>
            <a:grpSpLocks/>
          </p:cNvGrpSpPr>
          <p:nvPr/>
        </p:nvGrpSpPr>
        <p:grpSpPr bwMode="auto">
          <a:xfrm rot="-189068">
            <a:off x="1130300" y="-354013"/>
            <a:ext cx="6765925" cy="9153526"/>
            <a:chOff x="762000" y="-4212810"/>
            <a:chExt cx="7153275" cy="9677330"/>
          </a:xfrm>
        </p:grpSpPr>
        <p:grpSp>
          <p:nvGrpSpPr>
            <p:cNvPr id="11271" name="Groupe 2"/>
            <p:cNvGrpSpPr>
              <a:grpSpLocks/>
            </p:cNvGrpSpPr>
            <p:nvPr/>
          </p:nvGrpSpPr>
          <p:grpSpPr bwMode="auto">
            <a:xfrm>
              <a:off x="762000" y="-4212810"/>
              <a:ext cx="7153275" cy="7359650"/>
              <a:chOff x="766762" y="-501651"/>
              <a:chExt cx="7153275" cy="7359650"/>
            </a:xfrm>
          </p:grpSpPr>
          <p:pic>
            <p:nvPicPr>
              <p:cNvPr id="3" name="Image 1">
                <a:extLst>
                  <a:ext uri="{FF2B5EF4-FFF2-40B4-BE49-F238E27FC236}">
                    <a16:creationId xmlns:a16="http://schemas.microsoft.com/office/drawing/2014/main" xmlns="" id="{4F56C663-A29A-4688-A721-E47B969FD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4" t="17407" r="10834" b="21420"/>
              <a:stretch/>
            </p:blipFill>
            <p:spPr bwMode="auto">
              <a:xfrm>
                <a:off x="763588" y="-506770"/>
                <a:ext cx="7153275" cy="31468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xmlns="" id="{C144DBCD-047F-4477-A08F-ED7D0712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886" t="5926" r="10903" b="11481"/>
              <a:stretch/>
            </p:blipFill>
            <p:spPr>
              <a:xfrm>
                <a:off x="761978" y="2605248"/>
                <a:ext cx="7151597" cy="42478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4" name="Image 2">
              <a:extLst>
                <a:ext uri="{FF2B5EF4-FFF2-40B4-BE49-F238E27FC236}">
                  <a16:creationId xmlns:a16="http://schemas.microsoft.com/office/drawing/2014/main" xmlns="" id="{7289D3DE-3FD2-4BB6-ABB9-1D04FEED2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3" t="54405" r="13098"/>
            <a:stretch/>
          </p:blipFill>
          <p:spPr bwMode="auto">
            <a:xfrm>
              <a:off x="4829994" y="3119681"/>
              <a:ext cx="3083193" cy="2344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03601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1F34C95-C07D-4243-AF8B-E5B9F0997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0" t="9333" r="11833" b="26370"/>
          <a:stretch/>
        </p:blipFill>
        <p:spPr>
          <a:xfrm rot="15834567">
            <a:off x="-104775" y="2039938"/>
            <a:ext cx="6513513" cy="306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4513727-CF71-4AB4-BDA5-7FCA61AB39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83" t="5324" r="14250" b="25333"/>
          <a:stretch/>
        </p:blipFill>
        <p:spPr>
          <a:xfrm rot="5211654">
            <a:off x="3889376" y="1909762"/>
            <a:ext cx="5510212" cy="308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9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417834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9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1" name="Groupe 9"/>
          <p:cNvGrpSpPr>
            <a:grpSpLocks/>
          </p:cNvGrpSpPr>
          <p:nvPr/>
        </p:nvGrpSpPr>
        <p:grpSpPr bwMode="auto">
          <a:xfrm rot="-246023">
            <a:off x="541338" y="427038"/>
            <a:ext cx="8016875" cy="5618162"/>
            <a:chOff x="-3741247" y="-2505928"/>
            <a:chExt cx="19093544" cy="13381258"/>
          </a:xfrm>
        </p:grpSpPr>
        <p:grpSp>
          <p:nvGrpSpPr>
            <p:cNvPr id="4103" name="Groupe 10"/>
            <p:cNvGrpSpPr>
              <a:grpSpLocks/>
            </p:cNvGrpSpPr>
            <p:nvPr/>
          </p:nvGrpSpPr>
          <p:grpSpPr bwMode="auto">
            <a:xfrm>
              <a:off x="-3741247" y="-2505928"/>
              <a:ext cx="19093544" cy="13381256"/>
              <a:chOff x="-3741247" y="-2505928"/>
              <a:chExt cx="19093544" cy="13381256"/>
            </a:xfrm>
          </p:grpSpPr>
          <p:grpSp>
            <p:nvGrpSpPr>
              <p:cNvPr id="4106" name="Groupe 13"/>
              <p:cNvGrpSpPr>
                <a:grpSpLocks/>
              </p:cNvGrpSpPr>
              <p:nvPr/>
            </p:nvGrpSpPr>
            <p:grpSpPr bwMode="auto">
              <a:xfrm>
                <a:off x="-3741247" y="-2505928"/>
                <a:ext cx="13555098" cy="13381256"/>
                <a:chOff x="-3570246" y="1690687"/>
                <a:chExt cx="13555098" cy="13381256"/>
              </a:xfrm>
            </p:grpSpPr>
            <p:grpSp>
              <p:nvGrpSpPr>
                <p:cNvPr id="4108" name="Groupe 15"/>
                <p:cNvGrpSpPr>
                  <a:grpSpLocks/>
                </p:cNvGrpSpPr>
                <p:nvPr/>
              </p:nvGrpSpPr>
              <p:grpSpPr bwMode="auto">
                <a:xfrm>
                  <a:off x="-3570246" y="1690688"/>
                  <a:ext cx="9785024" cy="13381255"/>
                  <a:chOff x="-1561576" y="-3933666"/>
                  <a:chExt cx="9785024" cy="13381255"/>
                </a:xfrm>
              </p:grpSpPr>
              <p:pic>
                <p:nvPicPr>
                  <p:cNvPr id="18" name="Image 17">
                    <a:extLst>
                      <a:ext uri="{FF2B5EF4-FFF2-40B4-BE49-F238E27FC236}">
                        <a16:creationId xmlns:a16="http://schemas.microsoft.com/office/drawing/2014/main" xmlns="" id="{D9BC1C3B-E515-4C98-B458-217CCFE544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9310" t="11055" r="10432" b="9529"/>
                  <a:stretch/>
                </p:blipFill>
                <p:spPr>
                  <a:xfrm rot="10800000">
                    <a:off x="-1604499" y="3956782"/>
                    <a:ext cx="9784969" cy="544476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grpSp>
                <p:nvGrpSpPr>
                  <p:cNvPr id="4111" name="Groupe 18"/>
                  <p:cNvGrpSpPr>
                    <a:grpSpLocks/>
                  </p:cNvGrpSpPr>
                  <p:nvPr/>
                </p:nvGrpSpPr>
                <p:grpSpPr bwMode="auto">
                  <a:xfrm>
                    <a:off x="-1561576" y="-3933666"/>
                    <a:ext cx="9066271" cy="7934960"/>
                    <a:chOff x="1035375" y="-1076960"/>
                    <a:chExt cx="9066271" cy="7934960"/>
                  </a:xfrm>
                </p:grpSpPr>
                <p:pic>
                  <p:nvPicPr>
                    <p:cNvPr id="20" name="Image 19">
                      <a:extLst>
                        <a:ext uri="{FF2B5EF4-FFF2-40B4-BE49-F238E27FC236}">
                          <a16:creationId xmlns:a16="http://schemas.microsoft.com/office/drawing/2014/main" xmlns="" id="{907B7DBA-9023-436F-A559-1D4BCA2E18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10159" t="18074" r="15480" b="49380"/>
                    <a:stretch/>
                  </p:blipFill>
                  <p:spPr>
                    <a:xfrm>
                      <a:off x="979261" y="-1140074"/>
                      <a:ext cx="9066597" cy="223462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pic>
                  <p:nvPicPr>
                    <p:cNvPr id="21" name="Image 20">
                      <a:extLst>
                        <a:ext uri="{FF2B5EF4-FFF2-40B4-BE49-F238E27FC236}">
                          <a16:creationId xmlns:a16="http://schemas.microsoft.com/office/drawing/2014/main" xmlns="" id="{92169CD9-2A55-4F55-B300-02B0135F5C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10201" t="6427" r="15437" b="10415"/>
                    <a:stretch/>
                  </p:blipFill>
                  <p:spPr>
                    <a:xfrm>
                      <a:off x="975000" y="1093203"/>
                      <a:ext cx="9070377" cy="571322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xmlns="" id="{2115D24D-C86C-4F17-AC4D-6DB770D48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0260" t="24694" r="20318" b="9852"/>
                <a:stretch/>
              </p:blipFill>
              <p:spPr>
                <a:xfrm rot="16200000">
                  <a:off x="3481188" y="3657649"/>
                  <a:ext cx="8465850" cy="448792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63B595A6-2F10-45E0-8C92-8169AAC4C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0408" t="12906" b="6307"/>
              <a:stretch/>
            </p:blipFill>
            <p:spPr>
              <a:xfrm rot="5400000">
                <a:off x="7706690" y="-426377"/>
                <a:ext cx="9702264" cy="55390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305A3F06-BBFA-4033-9335-D8C0DA520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520" t="2609" r="15685" b="1718"/>
            <a:stretch/>
          </p:blipFill>
          <p:spPr>
            <a:xfrm rot="5400000">
              <a:off x="7308698" y="3069394"/>
              <a:ext cx="8998982" cy="6559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9694AC67-AB54-4A86-ADB7-4C383DC75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175" t="1638" r="44493" b="23897"/>
            <a:stretch/>
          </p:blipFill>
          <p:spPr>
            <a:xfrm rot="16200000">
              <a:off x="3790533" y="5845576"/>
              <a:ext cx="4915410" cy="51079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411680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3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5" name="Groupe 11"/>
          <p:cNvGrpSpPr>
            <a:grpSpLocks/>
          </p:cNvGrpSpPr>
          <p:nvPr/>
        </p:nvGrpSpPr>
        <p:grpSpPr bwMode="auto">
          <a:xfrm rot="-214958">
            <a:off x="1622425" y="-133350"/>
            <a:ext cx="5741988" cy="8231188"/>
            <a:chOff x="1295398" y="-12694977"/>
            <a:chExt cx="10121902" cy="14509635"/>
          </a:xfrm>
        </p:grpSpPr>
        <p:grpSp>
          <p:nvGrpSpPr>
            <p:cNvPr id="5127" name="Groupe 12"/>
            <p:cNvGrpSpPr>
              <a:grpSpLocks/>
            </p:cNvGrpSpPr>
            <p:nvPr/>
          </p:nvGrpSpPr>
          <p:grpSpPr bwMode="auto">
            <a:xfrm>
              <a:off x="1295398" y="-9897962"/>
              <a:ext cx="6673556" cy="11712618"/>
              <a:chOff x="-10777721" y="-10089472"/>
              <a:chExt cx="6673556" cy="11712618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xmlns="" id="{B8729B31-A480-480C-B588-E382166E45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12" t="1852" r="43497" b="838"/>
              <a:stretch/>
            </p:blipFill>
            <p:spPr>
              <a:xfrm rot="16200000">
                <a:off x="-10019150" y="-4306708"/>
                <a:ext cx="5132241" cy="66854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xmlns="" id="{EA1A5F1D-5958-4AE5-87DC-312DA23E8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691" t="1852" r="15333" b="838"/>
              <a:stretch/>
            </p:blipFill>
            <p:spPr>
              <a:xfrm rot="16200000">
                <a:off x="-10749308" y="-10148999"/>
                <a:ext cx="6579006" cy="66742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5128" name="Groupe 13"/>
            <p:cNvGrpSpPr>
              <a:grpSpLocks/>
            </p:cNvGrpSpPr>
            <p:nvPr/>
          </p:nvGrpSpPr>
          <p:grpSpPr bwMode="auto">
            <a:xfrm>
              <a:off x="1295400" y="-12694977"/>
              <a:ext cx="10121900" cy="14509635"/>
              <a:chOff x="1295400" y="-12694977"/>
              <a:chExt cx="10121900" cy="14509635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xmlns="" id="{B396B6AD-FBF0-4BF2-BEF9-5A326A7B97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9479" t="1852" r="11771" b="1023"/>
              <a:stretch/>
            </p:blipFill>
            <p:spPr>
              <a:xfrm rot="16200000">
                <a:off x="2869679" y="-14290278"/>
                <a:ext cx="3506379" cy="66602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5130" name="Groupe 15"/>
              <p:cNvGrpSpPr>
                <a:grpSpLocks/>
              </p:cNvGrpSpPr>
              <p:nvPr/>
            </p:nvGrpSpPr>
            <p:grpSpPr bwMode="auto">
              <a:xfrm>
                <a:off x="7968952" y="-12694975"/>
                <a:ext cx="3448348" cy="14509633"/>
                <a:chOff x="6501928" y="-5950304"/>
                <a:chExt cx="3448348" cy="14509633"/>
              </a:xfrm>
            </p:grpSpPr>
            <p:grpSp>
              <p:nvGrpSpPr>
                <p:cNvPr id="5131" name="Groupe 16"/>
                <p:cNvGrpSpPr>
                  <a:grpSpLocks/>
                </p:cNvGrpSpPr>
                <p:nvPr/>
              </p:nvGrpSpPr>
              <p:grpSpPr bwMode="auto">
                <a:xfrm>
                  <a:off x="6501928" y="-5950304"/>
                  <a:ext cx="3448348" cy="10918231"/>
                  <a:chOff x="6690464" y="-2264424"/>
                  <a:chExt cx="3448348" cy="10918231"/>
                </a:xfrm>
              </p:grpSpPr>
              <p:pic>
                <p:nvPicPr>
                  <p:cNvPr id="19" name="Image 18">
                    <a:extLst>
                      <a:ext uri="{FF2B5EF4-FFF2-40B4-BE49-F238E27FC236}">
                        <a16:creationId xmlns:a16="http://schemas.microsoft.com/office/drawing/2014/main" xmlns="" id="{237969DC-8F0C-470A-B8AC-18B83762C3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38194" t="830" r="32038" b="48888"/>
                  <a:stretch/>
                </p:blipFill>
                <p:spPr>
                  <a:xfrm rot="5400000">
                    <a:off x="6563673" y="5101020"/>
                    <a:ext cx="3635105" cy="343926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0" name="Image 19">
                    <a:extLst>
                      <a:ext uri="{FF2B5EF4-FFF2-40B4-BE49-F238E27FC236}">
                        <a16:creationId xmlns:a16="http://schemas.microsoft.com/office/drawing/2014/main" xmlns="" id="{3674EE22-D913-41F4-A425-C9FDC6FE14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10840" t="830" r="29376" b="48888"/>
                  <a:stretch/>
                </p:blipFill>
                <p:spPr>
                  <a:xfrm rot="5400000">
                    <a:off x="4730898" y="-366595"/>
                    <a:ext cx="7298192" cy="344206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xmlns="" id="{A42A013D-836F-4C00-8FFB-A889368407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55503" t="1200" r="14729" b="48888"/>
                <a:stretch/>
              </p:blipFill>
              <p:spPr>
                <a:xfrm rot="5400000">
                  <a:off x="6380333" y="5012635"/>
                  <a:ext cx="3629506" cy="342247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</p:grpSp>
      <p:sp>
        <p:nvSpPr>
          <p:cNvPr id="23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542428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61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7"/>
          <p:cNvGrpSpPr>
            <a:grpSpLocks/>
          </p:cNvGrpSpPr>
          <p:nvPr/>
        </p:nvGrpSpPr>
        <p:grpSpPr bwMode="auto">
          <a:xfrm rot="-230725">
            <a:off x="1123950" y="1157288"/>
            <a:ext cx="7527925" cy="3917950"/>
            <a:chOff x="-121920" y="1061164"/>
            <a:chExt cx="9834882" cy="511762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6F673A74-9475-4D75-9B83-7E32DFA49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110" t="1555" r="27913" b="815"/>
            <a:stretch/>
          </p:blipFill>
          <p:spPr>
            <a:xfrm rot="16200000">
              <a:off x="659971" y="258032"/>
              <a:ext cx="5117625" cy="66948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0BE600B6-3F56-4A64-BB59-CEF00D2F2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973" t="5185" r="31052" b="49037"/>
            <a:stretch/>
          </p:blipFill>
          <p:spPr>
            <a:xfrm rot="5400000">
              <a:off x="5582250" y="2035791"/>
              <a:ext cx="5117625" cy="3140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148843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71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1A003AD-CF79-4264-89F7-B6FDFA091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00" t="12148" r="37500" b="23333"/>
          <a:stretch/>
        </p:blipFill>
        <p:spPr>
          <a:xfrm rot="21372955">
            <a:off x="2651125" y="808038"/>
            <a:ext cx="3841750" cy="442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411180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7" name="Groupe 7"/>
          <p:cNvGrpSpPr>
            <a:grpSpLocks/>
          </p:cNvGrpSpPr>
          <p:nvPr/>
        </p:nvGrpSpPr>
        <p:grpSpPr bwMode="auto">
          <a:xfrm rot="-207991">
            <a:off x="965200" y="714375"/>
            <a:ext cx="6345238" cy="631825"/>
            <a:chOff x="0" y="1998480"/>
            <a:chExt cx="14340892" cy="143052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454B7523-C065-4557-B533-97FC0B6A3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t="23882" r="10541" b="55259"/>
            <a:stretch/>
          </p:blipFill>
          <p:spPr>
            <a:xfrm>
              <a:off x="-1475" y="1997318"/>
              <a:ext cx="4811393" cy="143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90BBB6DE-E0CF-423E-BCEC-DE7C767A9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16" t="24873" r="10417" b="54268"/>
            <a:stretch/>
          </p:blipFill>
          <p:spPr>
            <a:xfrm>
              <a:off x="4795700" y="1974274"/>
              <a:ext cx="9529499" cy="143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198" name="Groupe 11"/>
          <p:cNvGrpSpPr>
            <a:grpSpLocks/>
          </p:cNvGrpSpPr>
          <p:nvPr/>
        </p:nvGrpSpPr>
        <p:grpSpPr bwMode="auto">
          <a:xfrm>
            <a:off x="228600" y="1881188"/>
            <a:ext cx="8493125" cy="3624262"/>
            <a:chOff x="-274320" y="1122363"/>
            <a:chExt cx="9690429" cy="41354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C76770A0-BF53-4F58-A3B0-161C9765E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686" t="3555" r="36459"/>
            <a:stretch/>
          </p:blipFill>
          <p:spPr>
            <a:xfrm rot="16200000">
              <a:off x="969009" y="-113721"/>
              <a:ext cx="4128191" cy="6614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993789CC-FC66-4807-AEEC-707E7482D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930" t="3680" r="30150" b="49342"/>
            <a:stretch/>
          </p:blipFill>
          <p:spPr>
            <a:xfrm rot="5400000">
              <a:off x="5737244" y="1578935"/>
              <a:ext cx="4135437" cy="32222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139149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19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92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1" name="Groupe 13"/>
          <p:cNvGrpSpPr>
            <a:grpSpLocks/>
          </p:cNvGrpSpPr>
          <p:nvPr/>
        </p:nvGrpSpPr>
        <p:grpSpPr bwMode="auto">
          <a:xfrm rot="-236178">
            <a:off x="3038475" y="889000"/>
            <a:ext cx="3962400" cy="8164513"/>
            <a:chOff x="3820160" y="598488"/>
            <a:chExt cx="3169920" cy="653383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F6906AB2-5325-4B4B-B82E-5D2452EF4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666" t="7851" r="31334" b="9259"/>
            <a:stretch/>
          </p:blipFill>
          <p:spPr>
            <a:xfrm>
              <a:off x="3811531" y="1444998"/>
              <a:ext cx="3169920" cy="56839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25" name="Imag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3" t="22221" r="32166" b="65186"/>
            <a:stretch>
              <a:fillRect/>
            </a:stretch>
          </p:blipFill>
          <p:spPr bwMode="auto">
            <a:xfrm>
              <a:off x="3820160" y="598488"/>
              <a:ext cx="316992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29E21B3-B8EB-45FC-8F35-E5EE1333D3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20" t="5145" r="41255" b="70712"/>
          <a:stretch/>
        </p:blipFill>
        <p:spPr>
          <a:xfrm rot="10499137">
            <a:off x="34925" y="4032250"/>
            <a:ext cx="3221038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210301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024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45" name="Groupe 9"/>
          <p:cNvGrpSpPr>
            <a:grpSpLocks/>
          </p:cNvGrpSpPr>
          <p:nvPr/>
        </p:nvGrpSpPr>
        <p:grpSpPr bwMode="auto">
          <a:xfrm rot="-220407">
            <a:off x="100013" y="279400"/>
            <a:ext cx="10063162" cy="6248400"/>
            <a:chOff x="1290319" y="507997"/>
            <a:chExt cx="10063484" cy="624800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58A20F63-F5FA-42A5-9734-9D4E39BB8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587" r="35167" b="28371"/>
            <a:stretch/>
          </p:blipFill>
          <p:spPr>
            <a:xfrm rot="5400000">
              <a:off x="5763303" y="1175306"/>
              <a:ext cx="6248005" cy="4911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C92E4F8D-5FA5-464A-BE70-0B21CE64B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293" t="2963" r="14461" b="21927"/>
            <a:stretch/>
          </p:blipFill>
          <p:spPr>
            <a:xfrm rot="16200000">
              <a:off x="741846" y="1055997"/>
              <a:ext cx="6248005" cy="5151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Les Echos</a:t>
            </a:r>
          </a:p>
        </p:txBody>
      </p:sp>
    </p:spTree>
    <p:extLst>
      <p:ext uri="{BB962C8B-B14F-4D97-AF65-F5344CB8AC3E}">
        <p14:creationId xmlns:p14="http://schemas.microsoft.com/office/powerpoint/2010/main" val="36823022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29</Words>
  <Application>Microsoft Office PowerPoint</Application>
  <PresentationFormat>Affichage à l'écran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Futura-Condensed-Normal</vt:lpstr>
      <vt:lpstr>Lucida Sans Unicode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53</cp:revision>
  <dcterms:created xsi:type="dcterms:W3CDTF">2013-10-24T17:04:00Z</dcterms:created>
  <dcterms:modified xsi:type="dcterms:W3CDTF">2020-09-04T14:27:11Z</dcterms:modified>
</cp:coreProperties>
</file>