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337" r:id="rId3"/>
    <p:sldId id="352" r:id="rId4"/>
    <p:sldId id="353" r:id="rId5"/>
    <p:sldId id="315" r:id="rId6"/>
    <p:sldId id="285" r:id="rId7"/>
    <p:sldId id="286" r:id="rId8"/>
    <p:sldId id="287" r:id="rId9"/>
    <p:sldId id="288" r:id="rId10"/>
    <p:sldId id="289" r:id="rId11"/>
    <p:sldId id="284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44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AED80-163E-4415-96A1-89618210E33C}" type="datetimeFigureOut">
              <a:rPr lang="fr-FR" smtClean="0"/>
              <a:t>05/07/2019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323B9-F56A-4E90-913F-A67C88F32A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4336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123825"/>
            <a:ext cx="6056313" cy="4543425"/>
          </a:xfrm>
          <a:ln/>
        </p:spPr>
      </p:sp>
      <p:sp>
        <p:nvSpPr>
          <p:cNvPr id="40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123825"/>
            <a:ext cx="6056313" cy="4543425"/>
          </a:xfrm>
          <a:ln/>
        </p:spPr>
      </p:sp>
      <p:sp>
        <p:nvSpPr>
          <p:cNvPr id="40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123825"/>
            <a:ext cx="6056313" cy="4543425"/>
          </a:xfrm>
          <a:ln/>
        </p:spPr>
      </p:sp>
      <p:sp>
        <p:nvSpPr>
          <p:cNvPr id="40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05/07/2019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05/07/2019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05/07/2019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95500-2CEF-40F7-97C7-732C9BA750BA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80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9F9C6-AD8E-4A85-A31D-3932D4D0806B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17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7EA52-F99C-4A98-9143-31219B5150FC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549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04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5020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6F40B-3A77-42CF-9068-3ADC115A5DE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691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7F172-89D7-4FC9-B151-37AFAEB5D1A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964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0AB94-1781-44D8-936B-38B23EBBE81E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960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C561F-F095-41CB-95DD-5C5E5D12BBC2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240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453A3-6A1B-42DE-B44A-236FEF9F64E6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15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05/07/2019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F5D9A-D543-4191-A41D-5E15B366DED0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551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7AB56-B74B-4C2F-BF8D-73D3AC4F906E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089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7938" y="685800"/>
            <a:ext cx="1787525" cy="5402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85800"/>
            <a:ext cx="5214938" cy="54022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3FF76-C427-4B32-A1FC-360B17D0C8AC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516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154863" cy="11350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981200"/>
            <a:ext cx="7154863" cy="41068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266F3-1468-4C22-8A50-24BA98F643BD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293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05/07/2019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05/07/2019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05/07/2019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05/07/2019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05/07/2019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05/07/2019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05/07/2019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05/07/2019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85800"/>
            <a:ext cx="7154863" cy="1135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54863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plan de texte</a:t>
            </a:r>
          </a:p>
          <a:p>
            <a:pPr lvl="1"/>
            <a:r>
              <a:rPr lang="en-GB" smtClean="0"/>
              <a:t>Second niveau de plan</a:t>
            </a:r>
          </a:p>
          <a:p>
            <a:pPr lvl="2"/>
            <a:r>
              <a:rPr lang="en-GB" smtClean="0"/>
              <a:t>Troisième niveau de plan</a:t>
            </a:r>
          </a:p>
          <a:p>
            <a:pPr lvl="3"/>
            <a:r>
              <a:rPr lang="en-GB" smtClean="0"/>
              <a:t>Quatrième niveau de plan</a:t>
            </a:r>
          </a:p>
          <a:p>
            <a:pPr lvl="4"/>
            <a:r>
              <a:rPr lang="en-GB" smtClean="0"/>
              <a:t>Cinquième niveau de plan</a:t>
            </a:r>
          </a:p>
          <a:p>
            <a:pPr lvl="4"/>
            <a:r>
              <a:rPr lang="en-GB" smtClean="0"/>
              <a:t>Sixième niveau de plan</a:t>
            </a:r>
          </a:p>
          <a:p>
            <a:pPr lvl="4"/>
            <a:r>
              <a:rPr lang="en-GB" smtClean="0"/>
              <a:t>Septième niveau de plan</a:t>
            </a:r>
          </a:p>
          <a:p>
            <a:pPr lvl="4"/>
            <a:r>
              <a:rPr lang="en-GB" smtClean="0"/>
              <a:t>Huitième niveau de plan</a:t>
            </a:r>
          </a:p>
          <a:p>
            <a:pPr lvl="4"/>
            <a:r>
              <a:rPr lang="en-GB" smtClean="0"/>
              <a:t>Neuvième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629400" y="5867400"/>
            <a:ext cx="18970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CC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C0AB8B96-CEC2-4F20-A6EE-92D46CEE7DAC}" type="slidenum">
              <a:rPr lang="en-GB"/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94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2pPr>
      <a:lvl3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3pPr>
      <a:lvl4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4pPr>
      <a:lvl5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5pPr>
      <a:lvl6pPr marL="4572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6pPr>
      <a:lvl7pPr marL="9144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7pPr>
      <a:lvl8pPr marL="13716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8pPr>
      <a:lvl9pPr marL="18288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9pPr>
    </p:titleStyle>
    <p:bodyStyle>
      <a:lvl1pPr marL="277813" indent="-277813" algn="l" defTabSz="449263" rtl="0" eaLnBrk="0" fontAlgn="base" hangingPunct="0">
        <a:lnSpc>
          <a:spcPct val="70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Monotype Sorts" pitchFamily="2" charset="2"/>
        <a:buChar char="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1pPr>
      <a:lvl2pPr marL="6858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3pPr>
      <a:lvl4pPr marL="1535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4pPr>
      <a:lvl5pPr marL="19923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5pPr>
      <a:lvl6pPr marL="24495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067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3639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21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c Montaldier\Documents\mes documents\CRESTCOM MARC 30 AOUT 2012 14H40\sessions documents\BPM 4\juillet\7A\Fotolia_99684072_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 t="9693" r="3428"/>
          <a:stretch/>
        </p:blipFill>
        <p:spPr bwMode="auto">
          <a:xfrm>
            <a:off x="0" y="0"/>
            <a:ext cx="9181022" cy="629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4893"/>
            <a:ext cx="9418638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639" y="1295400"/>
            <a:ext cx="4760913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619" y="6320947"/>
            <a:ext cx="2369493" cy="56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4156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81600" y="5733256"/>
            <a:ext cx="39624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en-GB" altLang="fr-FR" sz="140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400" dirty="0" err="1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40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 – </a:t>
            </a: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 rotWithShape="1">
          <a:blip r:embed="rId5"/>
          <a:srcRect l="11149" t="10601" r="9001" b="7400"/>
          <a:stretch/>
        </p:blipFill>
        <p:spPr bwMode="auto">
          <a:xfrm rot="5160000">
            <a:off x="-246063" y="1560513"/>
            <a:ext cx="6545263" cy="3779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78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Grp="1" noChangeArrowheads="1"/>
          </p:cNvSpPr>
          <p:nvPr>
            <p:ph type="title" idx="1"/>
          </p:nvPr>
        </p:nvSpPr>
        <p:spPr>
          <a:xfrm>
            <a:off x="5257800" y="271463"/>
            <a:ext cx="3733800" cy="1404937"/>
          </a:xfrm>
        </p:spPr>
        <p:txBody>
          <a:bodyPr anchor="ctr"/>
          <a:lstStyle/>
          <a:p>
            <a:pPr marL="0" indent="0" algn="r">
              <a:lnSpc>
                <a:spcPct val="90000"/>
              </a:lnSpc>
              <a:spcBef>
                <a:spcPct val="0"/>
              </a:spcBef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fr-FR" sz="4800" b="0" dirty="0" smtClean="0">
              <a:effectLst/>
              <a:latin typeface="Arial Narrow" pitchFamily="34" charset="0"/>
              <a:ea typeface="+mn-ea"/>
            </a:endParaRPr>
          </a:p>
        </p:txBody>
      </p:sp>
      <p:pic>
        <p:nvPicPr>
          <p:cNvPr id="205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20979" r="14845" b="22694"/>
          <a:stretch>
            <a:fillRect/>
          </a:stretch>
        </p:blipFill>
        <p:spPr bwMode="auto">
          <a:xfrm>
            <a:off x="-19133" y="0"/>
            <a:ext cx="5010150" cy="672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t="21083" r="33205" b="22484"/>
          <a:stretch>
            <a:fillRect/>
          </a:stretch>
        </p:blipFill>
        <p:spPr bwMode="auto">
          <a:xfrm>
            <a:off x="5010150" y="1588"/>
            <a:ext cx="4148138" cy="67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78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t="23601" r="19656" b="22800"/>
          <a:stretch>
            <a:fillRect/>
          </a:stretch>
        </p:blipFill>
        <p:spPr bwMode="auto">
          <a:xfrm>
            <a:off x="0" y="496888"/>
            <a:ext cx="4645025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7" t="25349" r="13736" b="21994"/>
          <a:stretch>
            <a:fillRect/>
          </a:stretch>
        </p:blipFill>
        <p:spPr bwMode="auto">
          <a:xfrm>
            <a:off x="4608513" y="496888"/>
            <a:ext cx="4576762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ZoneTexte 3"/>
          <p:cNvSpPr txBox="1">
            <a:spLocks noChangeArrowheads="1"/>
          </p:cNvSpPr>
          <p:nvPr/>
        </p:nvSpPr>
        <p:spPr bwMode="auto">
          <a:xfrm>
            <a:off x="6938963" y="5733256"/>
            <a:ext cx="22463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Management – </a:t>
            </a:r>
          </a:p>
        </p:txBody>
      </p:sp>
    </p:spTree>
    <p:extLst>
      <p:ext uri="{BB962C8B-B14F-4D97-AF65-F5344CB8AC3E}">
        <p14:creationId xmlns:p14="http://schemas.microsoft.com/office/powerpoint/2010/main" val="220846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" t="26450" r="16730" b="20387"/>
          <a:stretch>
            <a:fillRect/>
          </a:stretch>
        </p:blipFill>
        <p:spPr bwMode="auto">
          <a:xfrm>
            <a:off x="-14288" y="344488"/>
            <a:ext cx="4648201" cy="61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6" t="23550" r="13145" b="21574"/>
          <a:stretch>
            <a:fillRect/>
          </a:stretch>
        </p:blipFill>
        <p:spPr bwMode="auto">
          <a:xfrm>
            <a:off x="4622800" y="344488"/>
            <a:ext cx="4562475" cy="61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ZoneTexte 6"/>
          <p:cNvSpPr txBox="1">
            <a:spLocks noChangeArrowheads="1"/>
          </p:cNvSpPr>
          <p:nvPr/>
        </p:nvSpPr>
        <p:spPr bwMode="auto">
          <a:xfrm>
            <a:off x="6897688" y="6093296"/>
            <a:ext cx="22463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Management – </a:t>
            </a:r>
          </a:p>
        </p:txBody>
      </p:sp>
    </p:spTree>
    <p:extLst>
      <p:ext uri="{BB962C8B-B14F-4D97-AF65-F5344CB8AC3E}">
        <p14:creationId xmlns:p14="http://schemas.microsoft.com/office/powerpoint/2010/main" val="329634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4"/>
          <a:srcRect l="3838" t="26974" r="15860" b="19424"/>
          <a:stretch>
            <a:fillRect/>
          </a:stretch>
        </p:blipFill>
        <p:spPr bwMode="auto">
          <a:xfrm rot="21444458">
            <a:off x="363538" y="687388"/>
            <a:ext cx="4867275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"/>
          <p:cNvPicPr>
            <a:picLocks noChangeAspect="1" noChangeArrowheads="1"/>
          </p:cNvPicPr>
          <p:nvPr/>
        </p:nvPicPr>
        <p:blipFill>
          <a:blip r:embed="rId5"/>
          <a:srcRect l="10448" t="25908" r="13974" b="53429"/>
          <a:stretch>
            <a:fillRect/>
          </a:stretch>
        </p:blipFill>
        <p:spPr bwMode="auto">
          <a:xfrm rot="450031">
            <a:off x="4710113" y="3073400"/>
            <a:ext cx="40513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ZoneTexte 7"/>
          <p:cNvSpPr txBox="1">
            <a:spLocks noChangeArrowheads="1"/>
          </p:cNvSpPr>
          <p:nvPr/>
        </p:nvSpPr>
        <p:spPr bwMode="auto">
          <a:xfrm>
            <a:off x="6897748" y="6021288"/>
            <a:ext cx="22463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Management – </a:t>
            </a:r>
          </a:p>
        </p:txBody>
      </p:sp>
    </p:spTree>
    <p:extLst>
      <p:ext uri="{BB962C8B-B14F-4D97-AF65-F5344CB8AC3E}">
        <p14:creationId xmlns:p14="http://schemas.microsoft.com/office/powerpoint/2010/main" val="147528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4"/>
          <a:srcRect l="26852" t="15155" r="19548" b="8479"/>
          <a:stretch>
            <a:fillRect/>
          </a:stretch>
        </p:blipFill>
        <p:spPr bwMode="auto">
          <a:xfrm rot="5216240">
            <a:off x="372269" y="1002507"/>
            <a:ext cx="6654800" cy="5053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ZoneTexte 7"/>
          <p:cNvSpPr txBox="1">
            <a:spLocks noChangeArrowheads="1"/>
          </p:cNvSpPr>
          <p:nvPr/>
        </p:nvSpPr>
        <p:spPr bwMode="auto">
          <a:xfrm>
            <a:off x="6869985" y="5301208"/>
            <a:ext cx="22463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Management – </a:t>
            </a:r>
          </a:p>
        </p:txBody>
      </p:sp>
    </p:spTree>
    <p:extLst>
      <p:ext uri="{BB962C8B-B14F-4D97-AF65-F5344CB8AC3E}">
        <p14:creationId xmlns:p14="http://schemas.microsoft.com/office/powerpoint/2010/main" val="374541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4"/>
          <a:srcRect l="23181" t="16728" r="22800" b="7693"/>
          <a:stretch>
            <a:fillRect/>
          </a:stretch>
        </p:blipFill>
        <p:spPr bwMode="auto">
          <a:xfrm rot="5238933">
            <a:off x="-190500" y="873126"/>
            <a:ext cx="6727825" cy="501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ZoneTexte 7"/>
          <p:cNvSpPr txBox="1">
            <a:spLocks noChangeArrowheads="1"/>
          </p:cNvSpPr>
          <p:nvPr/>
        </p:nvSpPr>
        <p:spPr bwMode="auto">
          <a:xfrm>
            <a:off x="6897688" y="6021288"/>
            <a:ext cx="22463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Management – </a:t>
            </a:r>
          </a:p>
        </p:txBody>
      </p:sp>
    </p:spTree>
    <p:extLst>
      <p:ext uri="{BB962C8B-B14F-4D97-AF65-F5344CB8AC3E}">
        <p14:creationId xmlns:p14="http://schemas.microsoft.com/office/powerpoint/2010/main" val="172373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4"/>
          <a:srcRect l="23077" t="16139" r="22800" b="7890"/>
          <a:stretch>
            <a:fillRect/>
          </a:stretch>
        </p:blipFill>
        <p:spPr bwMode="auto">
          <a:xfrm rot="5239009">
            <a:off x="136525" y="939800"/>
            <a:ext cx="6729413" cy="5033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ZoneTexte 7"/>
          <p:cNvSpPr txBox="1">
            <a:spLocks noChangeArrowheads="1"/>
          </p:cNvSpPr>
          <p:nvPr/>
        </p:nvSpPr>
        <p:spPr bwMode="auto">
          <a:xfrm>
            <a:off x="6897688" y="5805264"/>
            <a:ext cx="22463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Management – </a:t>
            </a:r>
          </a:p>
        </p:txBody>
      </p:sp>
    </p:spTree>
    <p:extLst>
      <p:ext uri="{BB962C8B-B14F-4D97-AF65-F5344CB8AC3E}">
        <p14:creationId xmlns:p14="http://schemas.microsoft.com/office/powerpoint/2010/main" val="101612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4"/>
          <a:srcRect l="23286" t="12793" r="22589" b="12022"/>
          <a:stretch>
            <a:fillRect/>
          </a:stretch>
        </p:blipFill>
        <p:spPr bwMode="auto">
          <a:xfrm rot="5244727">
            <a:off x="-136524" y="982662"/>
            <a:ext cx="6762750" cy="500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ZoneTexte 7"/>
          <p:cNvSpPr txBox="1">
            <a:spLocks noChangeArrowheads="1"/>
          </p:cNvSpPr>
          <p:nvPr/>
        </p:nvSpPr>
        <p:spPr bwMode="auto">
          <a:xfrm>
            <a:off x="6897688" y="5733256"/>
            <a:ext cx="22463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Management – </a:t>
            </a:r>
          </a:p>
        </p:txBody>
      </p:sp>
    </p:spTree>
    <p:extLst>
      <p:ext uri="{BB962C8B-B14F-4D97-AF65-F5344CB8AC3E}">
        <p14:creationId xmlns:p14="http://schemas.microsoft.com/office/powerpoint/2010/main" val="389973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4"/>
          <a:srcRect l="23286" t="16336" r="22694" b="8479"/>
          <a:stretch>
            <a:fillRect/>
          </a:stretch>
        </p:blipFill>
        <p:spPr bwMode="auto">
          <a:xfrm rot="5155309">
            <a:off x="124619" y="942182"/>
            <a:ext cx="6791325" cy="5037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ZoneTexte 7"/>
          <p:cNvSpPr txBox="1">
            <a:spLocks noChangeArrowheads="1"/>
          </p:cNvSpPr>
          <p:nvPr/>
        </p:nvSpPr>
        <p:spPr bwMode="auto">
          <a:xfrm>
            <a:off x="6897688" y="5517232"/>
            <a:ext cx="22463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Management – </a:t>
            </a:r>
          </a:p>
        </p:txBody>
      </p:sp>
    </p:spTree>
    <p:extLst>
      <p:ext uri="{BB962C8B-B14F-4D97-AF65-F5344CB8AC3E}">
        <p14:creationId xmlns:p14="http://schemas.microsoft.com/office/powerpoint/2010/main" val="111752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035141">
            <a:off x="-1648618" y="1781968"/>
            <a:ext cx="9156700" cy="5243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2"/>
          <p:cNvGrpSpPr>
            <a:grpSpLocks/>
          </p:cNvGrpSpPr>
          <p:nvPr/>
        </p:nvGrpSpPr>
        <p:grpSpPr bwMode="auto">
          <a:xfrm>
            <a:off x="5780088" y="1295400"/>
            <a:ext cx="1916112" cy="5173663"/>
            <a:chOff x="5546436" y="1491408"/>
            <a:chExt cx="1916666" cy="5174051"/>
          </a:xfrm>
        </p:grpSpPr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6025846">
              <a:off x="4993343" y="2044501"/>
              <a:ext cx="2902168" cy="17959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5241380">
              <a:off x="5406150" y="4608506"/>
              <a:ext cx="2319512" cy="17943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994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4"/>
          <a:srcRect l="23286" t="16139" r="22800" b="6512"/>
          <a:stretch>
            <a:fillRect/>
          </a:stretch>
        </p:blipFill>
        <p:spPr bwMode="auto">
          <a:xfrm rot="5208874">
            <a:off x="78582" y="878681"/>
            <a:ext cx="6624638" cy="506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ZoneTexte 7"/>
          <p:cNvSpPr txBox="1">
            <a:spLocks noChangeArrowheads="1"/>
          </p:cNvSpPr>
          <p:nvPr/>
        </p:nvSpPr>
        <p:spPr bwMode="auto">
          <a:xfrm>
            <a:off x="6897688" y="5877272"/>
            <a:ext cx="22463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Management – </a:t>
            </a:r>
          </a:p>
        </p:txBody>
      </p:sp>
    </p:spTree>
    <p:extLst>
      <p:ext uri="{BB962C8B-B14F-4D97-AF65-F5344CB8AC3E}">
        <p14:creationId xmlns:p14="http://schemas.microsoft.com/office/powerpoint/2010/main" val="353725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2"/>
          <p:cNvPicPr>
            <a:picLocks noChangeAspect="1" noChangeArrowheads="1"/>
          </p:cNvPicPr>
          <p:nvPr/>
        </p:nvPicPr>
        <p:blipFill>
          <a:blip r:embed="rId4"/>
          <a:srcRect l="23077" t="12793" r="22903" b="8676"/>
          <a:stretch>
            <a:fillRect/>
          </a:stretch>
        </p:blipFill>
        <p:spPr bwMode="auto">
          <a:xfrm rot="5231312">
            <a:off x="165894" y="875507"/>
            <a:ext cx="6588125" cy="5106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ZoneTexte 7"/>
          <p:cNvSpPr txBox="1">
            <a:spLocks noChangeArrowheads="1"/>
          </p:cNvSpPr>
          <p:nvPr/>
        </p:nvSpPr>
        <p:spPr bwMode="auto">
          <a:xfrm>
            <a:off x="6897688" y="5877272"/>
            <a:ext cx="22463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Management – </a:t>
            </a:r>
          </a:p>
        </p:txBody>
      </p:sp>
    </p:spTree>
    <p:extLst>
      <p:ext uri="{BB962C8B-B14F-4D97-AF65-F5344CB8AC3E}">
        <p14:creationId xmlns:p14="http://schemas.microsoft.com/office/powerpoint/2010/main" val="269416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1" t="15352" r="22694" b="7889"/>
          <a:stretch>
            <a:fillRect/>
          </a:stretch>
        </p:blipFill>
        <p:spPr bwMode="auto">
          <a:xfrm rot="5233597">
            <a:off x="3175" y="915988"/>
            <a:ext cx="6646863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ZoneTexte 6"/>
          <p:cNvSpPr txBox="1">
            <a:spLocks noChangeArrowheads="1"/>
          </p:cNvSpPr>
          <p:nvPr/>
        </p:nvSpPr>
        <p:spPr bwMode="auto">
          <a:xfrm>
            <a:off x="6897688" y="5949280"/>
            <a:ext cx="22463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Management – </a:t>
            </a:r>
          </a:p>
        </p:txBody>
      </p:sp>
    </p:spTree>
    <p:extLst>
      <p:ext uri="{BB962C8B-B14F-4D97-AF65-F5344CB8AC3E}">
        <p14:creationId xmlns:p14="http://schemas.microsoft.com/office/powerpoint/2010/main" val="179485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63443" y="5733256"/>
            <a:ext cx="396240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400" dirty="0" err="1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 – 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557">
            <a:off x="152400" y="95858"/>
            <a:ext cx="6624638" cy="703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88612">
            <a:off x="3715397" y="667652"/>
            <a:ext cx="4746562" cy="5769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1844">
            <a:off x="187477" y="620688"/>
            <a:ext cx="4231095" cy="5776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410200" y="6021288"/>
            <a:ext cx="37338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40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Harvard Business Review –  </a:t>
            </a:r>
            <a:endParaRPr lang="en-GB" altLang="fr-FR" sz="140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4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421407" y="5733256"/>
            <a:ext cx="37338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40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Harvard Business Review –  </a:t>
            </a:r>
            <a:endParaRPr lang="en-GB" altLang="fr-FR" sz="140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199">
            <a:off x="179512" y="395991"/>
            <a:ext cx="4535766" cy="6194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6319">
            <a:off x="3928800" y="279501"/>
            <a:ext cx="4491237" cy="6107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59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2765">
            <a:off x="179512" y="247440"/>
            <a:ext cx="4586142" cy="6205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850">
            <a:off x="4211960" y="298693"/>
            <a:ext cx="4579960" cy="6235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386842" y="5805264"/>
            <a:ext cx="37338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40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Harvard Business Review</a:t>
            </a:r>
            <a:endParaRPr lang="en-GB" altLang="fr-FR" sz="140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49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9627">
            <a:off x="96283" y="354968"/>
            <a:ext cx="4497401" cy="6148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19372">
            <a:off x="4110769" y="640199"/>
            <a:ext cx="4473668" cy="6112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410200" y="5877272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Harvard Business Review</a:t>
            </a:r>
            <a:endParaRPr lang="en-GB" altLang="fr-FR" sz="160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94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75477">
            <a:off x="4163261" y="346165"/>
            <a:ext cx="4549607" cy="6186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824">
            <a:off x="188182" y="369997"/>
            <a:ext cx="4667862" cy="6308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410200" y="5733256"/>
            <a:ext cx="37338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40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Harvard Business Review –  </a:t>
            </a:r>
            <a:endParaRPr lang="en-GB" altLang="fr-FR" sz="140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33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13453">
            <a:off x="4067146" y="408459"/>
            <a:ext cx="4464496" cy="6069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2645">
            <a:off x="179512" y="292045"/>
            <a:ext cx="4680520" cy="6302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410200" y="5517232"/>
            <a:ext cx="37338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40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Harvard Business Review –  </a:t>
            </a:r>
            <a:endParaRPr lang="en-GB" altLang="fr-FR" sz="140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00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e 3"/>
          <p:cNvGrpSpPr>
            <a:grpSpLocks/>
          </p:cNvGrpSpPr>
          <p:nvPr/>
        </p:nvGrpSpPr>
        <p:grpSpPr bwMode="auto">
          <a:xfrm rot="21383044">
            <a:off x="44450" y="647700"/>
            <a:ext cx="9882188" cy="5562600"/>
            <a:chOff x="-149447" y="228601"/>
            <a:chExt cx="11809080" cy="594360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-601295" y="701399"/>
              <a:ext cx="5921550" cy="50195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58537" y="227613"/>
              <a:ext cx="6800892" cy="59436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994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96836">
            <a:off x="4484702" y="177155"/>
            <a:ext cx="4572074" cy="625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7583">
            <a:off x="190325" y="341490"/>
            <a:ext cx="4628283" cy="6202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398102" y="5805264"/>
            <a:ext cx="37338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40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Harvard Business Review –  </a:t>
            </a:r>
            <a:endParaRPr lang="en-GB" altLang="fr-FR" sz="140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78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2015">
            <a:off x="218423" y="314653"/>
            <a:ext cx="4643831" cy="6228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59578">
            <a:off x="4067944" y="294390"/>
            <a:ext cx="4825011" cy="6563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436096" y="5949280"/>
            <a:ext cx="37338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40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Harvard Business Review –  </a:t>
            </a:r>
            <a:endParaRPr lang="en-GB" altLang="fr-FR" sz="140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52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436096" y="5805264"/>
            <a:ext cx="37338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40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Harvard Business Review</a:t>
            </a:r>
            <a:endParaRPr lang="en-GB" altLang="fr-FR" sz="140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0653">
            <a:off x="1553147" y="72721"/>
            <a:ext cx="4896544" cy="6566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12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" name="Shape 191"/>
          <p:cNvCxnSpPr>
            <a:cxnSpLocks noChangeShapeType="1"/>
          </p:cNvCxnSpPr>
          <p:nvPr/>
        </p:nvCxnSpPr>
        <p:spPr bwMode="auto">
          <a:xfrm>
            <a:off x="39688" y="6530975"/>
            <a:ext cx="9028112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01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4" r="10396" b="2420"/>
          <a:stretch/>
        </p:blipFill>
        <p:spPr bwMode="auto">
          <a:xfrm rot="21386949">
            <a:off x="446016" y="143897"/>
            <a:ext cx="8058774" cy="6530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2025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34188" t="10417" r="30673" b="8333"/>
          <a:stretch/>
        </p:blipFill>
        <p:spPr>
          <a:xfrm rot="21429585">
            <a:off x="459621" y="-225368"/>
            <a:ext cx="7330853" cy="85185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5181600" y="5877272"/>
            <a:ext cx="39624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78000"/>
              </a:lnSpc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78000"/>
              </a:lnSpc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78000"/>
              </a:lnSpc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78000"/>
              </a:lnSpc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78000"/>
              </a:lnSpc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Management– </a:t>
            </a:r>
          </a:p>
        </p:txBody>
      </p:sp>
    </p:spTree>
    <p:extLst>
      <p:ext uri="{BB962C8B-B14F-4D97-AF65-F5344CB8AC3E}">
        <p14:creationId xmlns:p14="http://schemas.microsoft.com/office/powerpoint/2010/main" val="252757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16128">
            <a:off x="12700" y="406400"/>
            <a:ext cx="4687888" cy="6249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1122368">
            <a:off x="4475163" y="396875"/>
            <a:ext cx="4795837" cy="640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5181600" y="6486525"/>
            <a:ext cx="39624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400" dirty="0" err="1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Enjeux</a:t>
            </a:r>
            <a:r>
              <a:rPr lang="en-GB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 Les </a:t>
            </a:r>
            <a:r>
              <a:rPr lang="en-GB" altLang="fr-FR" sz="1400" dirty="0" err="1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 – </a:t>
            </a:r>
          </a:p>
        </p:txBody>
      </p:sp>
    </p:spTree>
    <p:extLst>
      <p:ext uri="{BB962C8B-B14F-4D97-AF65-F5344CB8AC3E}">
        <p14:creationId xmlns:p14="http://schemas.microsoft.com/office/powerpoint/2010/main" val="368947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81961">
            <a:off x="152400" y="193675"/>
            <a:ext cx="4637088" cy="6462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1233335">
            <a:off x="4424363" y="374650"/>
            <a:ext cx="4748212" cy="643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5198142" y="5589240"/>
            <a:ext cx="39624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400" dirty="0" err="1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Enjeux</a:t>
            </a:r>
            <a:r>
              <a:rPr lang="en-GB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 Les </a:t>
            </a:r>
            <a:r>
              <a:rPr lang="en-GB" altLang="fr-FR" sz="1400" dirty="0" err="1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 </a:t>
            </a:r>
            <a:r>
              <a:rPr lang="en-GB" altLang="fr-FR" sz="1400" dirty="0" smtClean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–</a:t>
            </a:r>
            <a:endParaRPr lang="en-GB" altLang="fr-FR" sz="140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36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107440">
            <a:off x="4346575" y="312738"/>
            <a:ext cx="4776788" cy="6469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3779">
            <a:off x="152400" y="152400"/>
            <a:ext cx="4927600" cy="659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3"/>
          <p:cNvSpPr txBox="1">
            <a:spLocks noChangeArrowheads="1"/>
          </p:cNvSpPr>
          <p:nvPr/>
        </p:nvSpPr>
        <p:spPr bwMode="auto">
          <a:xfrm>
            <a:off x="5175581" y="5877272"/>
            <a:ext cx="39624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400" dirty="0" err="1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Enjeux</a:t>
            </a:r>
            <a:r>
              <a:rPr lang="en-GB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 Les </a:t>
            </a:r>
            <a:r>
              <a:rPr lang="en-GB" altLang="fr-FR" sz="1400" dirty="0" err="1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 – </a:t>
            </a:r>
          </a:p>
        </p:txBody>
      </p:sp>
    </p:spTree>
    <p:extLst>
      <p:ext uri="{BB962C8B-B14F-4D97-AF65-F5344CB8AC3E}">
        <p14:creationId xmlns:p14="http://schemas.microsoft.com/office/powerpoint/2010/main" val="9794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73030">
            <a:off x="63500" y="141288"/>
            <a:ext cx="4972050" cy="6716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73821">
            <a:off x="4410075" y="163513"/>
            <a:ext cx="4810125" cy="66722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3"/>
          <p:cNvSpPr txBox="1">
            <a:spLocks noChangeArrowheads="1"/>
          </p:cNvSpPr>
          <p:nvPr/>
        </p:nvSpPr>
        <p:spPr bwMode="auto">
          <a:xfrm>
            <a:off x="5194674" y="5517232"/>
            <a:ext cx="39624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400" dirty="0" err="1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Enjeux</a:t>
            </a:r>
            <a:r>
              <a:rPr lang="en-GB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 Les </a:t>
            </a:r>
            <a:r>
              <a:rPr lang="en-GB" altLang="fr-FR" sz="1400" dirty="0" err="1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 – </a:t>
            </a:r>
            <a:endParaRPr lang="en-GB" altLang="fr-FR" sz="1400" dirty="0" smtClean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35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Grp="1" noChangeArrowheads="1"/>
          </p:cNvSpPr>
          <p:nvPr>
            <p:ph type="title" idx="1"/>
          </p:nvPr>
        </p:nvSpPr>
        <p:spPr>
          <a:xfrm>
            <a:off x="5905500" y="381000"/>
            <a:ext cx="3238500" cy="1404938"/>
          </a:xfrm>
        </p:spPr>
        <p:txBody>
          <a:bodyPr anchor="ctr">
            <a:normAutofit fontScale="90000"/>
          </a:bodyPr>
          <a:lstStyle/>
          <a:p>
            <a:pPr marL="0" indent="0" algn="r">
              <a:lnSpc>
                <a:spcPct val="90000"/>
              </a:lnSpc>
              <a:spcBef>
                <a:spcPct val="0"/>
              </a:spcBef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4800" b="0" dirty="0" smtClean="0">
                <a:effectLst/>
                <a:latin typeface="Arial Narrow" pitchFamily="34" charset="0"/>
                <a:ea typeface="+mn-ea"/>
              </a:rPr>
              <a:t>Pourquoi ce sujet est important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137780">
            <a:off x="4344988" y="38100"/>
            <a:ext cx="4810125" cy="668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25850">
            <a:off x="23813" y="147638"/>
            <a:ext cx="4843462" cy="6535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3"/>
          <p:cNvSpPr txBox="1">
            <a:spLocks noChangeArrowheads="1"/>
          </p:cNvSpPr>
          <p:nvPr/>
        </p:nvSpPr>
        <p:spPr bwMode="auto">
          <a:xfrm>
            <a:off x="5181600" y="5949280"/>
            <a:ext cx="39624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400" dirty="0" err="1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Enjeux</a:t>
            </a:r>
            <a:r>
              <a:rPr lang="en-GB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 Les </a:t>
            </a:r>
            <a:r>
              <a:rPr lang="en-GB" altLang="fr-FR" sz="1400" dirty="0" err="1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4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 – </a:t>
            </a:r>
          </a:p>
        </p:txBody>
      </p:sp>
    </p:spTree>
    <p:extLst>
      <p:ext uri="{BB962C8B-B14F-4D97-AF65-F5344CB8AC3E}">
        <p14:creationId xmlns:p14="http://schemas.microsoft.com/office/powerpoint/2010/main" val="228307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88</Words>
  <Application>Microsoft Office PowerPoint</Application>
  <PresentationFormat>Affichage à l'écran (4:3)</PresentationFormat>
  <Paragraphs>29</Paragraphs>
  <Slides>33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33</vt:i4>
      </vt:variant>
    </vt:vector>
  </HeadingPairs>
  <TitlesOfParts>
    <vt:vector size="35" baseType="lpstr">
      <vt:lpstr>Thème Office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Pourquoi ce sujet est important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 Montaldier</dc:creator>
  <cp:lastModifiedBy>Marc Montaldier</cp:lastModifiedBy>
  <cp:revision>56</cp:revision>
  <dcterms:created xsi:type="dcterms:W3CDTF">2013-10-24T17:04:00Z</dcterms:created>
  <dcterms:modified xsi:type="dcterms:W3CDTF">2019-07-05T13:39:58Z</dcterms:modified>
</cp:coreProperties>
</file>