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331" r:id="rId3"/>
    <p:sldId id="332" r:id="rId4"/>
    <p:sldId id="333" r:id="rId5"/>
    <p:sldId id="334" r:id="rId6"/>
    <p:sldId id="335" r:id="rId7"/>
    <p:sldId id="336" r:id="rId8"/>
    <p:sldId id="337" r:id="rId9"/>
    <p:sldId id="338" r:id="rId10"/>
    <p:sldId id="339" r:id="rId11"/>
    <p:sldId id="340" r:id="rId12"/>
    <p:sldId id="343" r:id="rId13"/>
    <p:sldId id="341" r:id="rId14"/>
    <p:sldId id="342" r:id="rId1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20944" autoAdjust="0"/>
    <p:restoredTop sz="94660"/>
  </p:normalViewPr>
  <p:slideViewPr>
    <p:cSldViewPr>
      <p:cViewPr varScale="1">
        <p:scale>
          <a:sx n="70" d="100"/>
          <a:sy n="70" d="100"/>
        </p:scale>
        <p:origin x="-193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14/06/2019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14/06/2019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14/06/2019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14/06/2019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14/06/2019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14/06/2019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14/06/2019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14/06/2019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14/06/2019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14/06/2019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14/06/2019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14/06/2019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c Montaldier\Documents\mes documents\CRESTCOM MARC 30 AOUT 2012 14H40\sessions documents\BPM 5\juin\6B\Fotolia_127861731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24224" cy="608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875"/>
            <a:ext cx="8915400" cy="105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88" y="6099571"/>
            <a:ext cx="3298825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0" y="3579981"/>
            <a:ext cx="91242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7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Condensed-Normal" pitchFamily="2" charset="0"/>
              </a:rPr>
              <a:t>SE06B</a:t>
            </a:r>
            <a:r>
              <a:rPr lang="fr-FR" sz="5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Condensed-Normal" pitchFamily="2" charset="0"/>
              </a:rPr>
              <a:t> – Responsabilisez davantage votre Equipe – Compétence d</a:t>
            </a:r>
            <a:r>
              <a:rPr lang="fr-FR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Condensed-Normal" pitchFamily="2" charset="0"/>
              </a:rPr>
              <a:t>é</a:t>
            </a:r>
            <a:r>
              <a:rPr lang="fr-FR" sz="5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Condensed-Normal" pitchFamily="2" charset="0"/>
              </a:rPr>
              <a:t>veloppement de l’esprit d’Equipe.</a:t>
            </a:r>
            <a:endParaRPr lang="fr-FR" sz="5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-Condensed-Norm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7293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181600" y="5373216"/>
            <a:ext cx="3962400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SzPct val="100000"/>
              <a:buFont typeface="Monotype Sorts" pitchFamily="2" charset="2"/>
              <a:buNone/>
            </a:pPr>
            <a:r>
              <a:rPr lang="fr-FR" altLang="fr-FR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Echos –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16240" t="51969" r="17901" b="10625"/>
          <a:stretch/>
        </p:blipFill>
        <p:spPr>
          <a:xfrm rot="5573572">
            <a:off x="-1631997" y="2761351"/>
            <a:ext cx="9384456" cy="2996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667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801">
            <a:off x="196575" y="801269"/>
            <a:ext cx="8788381" cy="540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165157" y="5517232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SzPct val="100000"/>
              <a:buFont typeface="Monotype Sorts" pitchFamily="2" charset="2"/>
              <a:buNone/>
            </a:pPr>
            <a:r>
              <a:rPr lang="fr-FR" altLang="fr-FR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Echos – </a:t>
            </a:r>
          </a:p>
        </p:txBody>
      </p:sp>
    </p:spTree>
    <p:extLst>
      <p:ext uri="{BB962C8B-B14F-4D97-AF65-F5344CB8AC3E}">
        <p14:creationId xmlns:p14="http://schemas.microsoft.com/office/powerpoint/2010/main" val="371999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5486400" y="5661248"/>
            <a:ext cx="3581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Echos – 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016546">
            <a:off x="-49212" y="1458913"/>
            <a:ext cx="6808787" cy="393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338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5486400" y="5661248"/>
            <a:ext cx="3581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Echos –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6" t="1493" r="10318"/>
          <a:stretch/>
        </p:blipFill>
        <p:spPr bwMode="auto">
          <a:xfrm rot="5204619">
            <a:off x="-568570" y="1268760"/>
            <a:ext cx="9867332" cy="7206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260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8" t="5342" r="35038" b="21471"/>
          <a:stretch/>
        </p:blipFill>
        <p:spPr bwMode="auto">
          <a:xfrm rot="5624470">
            <a:off x="1737536" y="-1390679"/>
            <a:ext cx="5895243" cy="9510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181600" y="5949280"/>
            <a:ext cx="3962400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SzPct val="100000"/>
              <a:buFont typeface="Monotype Sorts" pitchFamily="2" charset="2"/>
              <a:buNone/>
            </a:pPr>
            <a:r>
              <a:rPr lang="fr-FR" altLang="fr-FR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Echos – </a:t>
            </a:r>
          </a:p>
        </p:txBody>
      </p:sp>
    </p:spTree>
    <p:extLst>
      <p:ext uri="{BB962C8B-B14F-4D97-AF65-F5344CB8AC3E}">
        <p14:creationId xmlns:p14="http://schemas.microsoft.com/office/powerpoint/2010/main" val="393377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200177" y="5445224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SzPct val="100000"/>
              <a:buFont typeface="Monotype Sorts" pitchFamily="2" charset="2"/>
              <a:buNone/>
            </a:pPr>
            <a:r>
              <a:rPr lang="en-GB" altLang="fr-FR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</a:t>
            </a:r>
            <a:r>
              <a:rPr lang="en-GB" altLang="fr-FR" sz="1600" dirty="0" err="1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Echos</a:t>
            </a:r>
            <a:r>
              <a:rPr lang="en-GB" altLang="fr-FR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 –  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/>
          <a:srcRect l="7028" t="15732" r="4155" b="8995"/>
          <a:stretch/>
        </p:blipFill>
        <p:spPr bwMode="auto">
          <a:xfrm rot="5160000">
            <a:off x="-653678" y="2285860"/>
            <a:ext cx="8381753" cy="3993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197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387834" y="5229200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SzPct val="100000"/>
              <a:buFont typeface="Monotype Sorts" pitchFamily="2" charset="2"/>
              <a:buNone/>
            </a:pPr>
            <a:r>
              <a:rPr lang="fr-FR" altLang="fr-FR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Echos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182360">
            <a:off x="409484" y="-119418"/>
            <a:ext cx="4902426" cy="8498436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2360">
            <a:off x="5253627" y="75454"/>
            <a:ext cx="2585994" cy="8541000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804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5410200" y="5274746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SzPct val="100000"/>
              <a:buFont typeface="Monotype Sorts" pitchFamily="2" charset="2"/>
              <a:buNone/>
            </a:pPr>
            <a:r>
              <a:rPr lang="en-GB" altLang="fr-FR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</a:t>
            </a:r>
            <a:r>
              <a:rPr lang="en-GB" altLang="fr-FR" sz="1600" dirty="0" err="1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Echos</a:t>
            </a:r>
            <a:r>
              <a:rPr lang="en-GB" altLang="fr-FR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– </a:t>
            </a:r>
          </a:p>
        </p:txBody>
      </p:sp>
      <p:pic>
        <p:nvPicPr>
          <p:cNvPr id="2053" name="Picture 2"/>
          <p:cNvPicPr>
            <a:picLocks noChangeAspect="1" noChangeArrowheads="1"/>
          </p:cNvPicPr>
          <p:nvPr/>
        </p:nvPicPr>
        <p:blipFill>
          <a:blip r:embed="rId2"/>
          <a:srcRect l="57784" t="22620" r="27602" b="8929"/>
          <a:stretch>
            <a:fillRect/>
          </a:stretch>
        </p:blipFill>
        <p:spPr bwMode="auto">
          <a:xfrm rot="5155670">
            <a:off x="3040331" y="-1966536"/>
            <a:ext cx="3792543" cy="9990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55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182060">
            <a:off x="1784345" y="3823713"/>
            <a:ext cx="7627426" cy="370313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5147">
            <a:off x="1988918" y="-749516"/>
            <a:ext cx="7629683" cy="4650925"/>
          </a:xfrm>
          <a:prstGeom prst="rect">
            <a:avLst/>
          </a:prstGeom>
          <a:ln>
            <a:noFill/>
          </a:ln>
          <a:effectLst/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-23775" y="4797152"/>
            <a:ext cx="3733800" cy="341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eaLnBrk="0" fontAlgn="base" hangingPunct="0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SzPct val="100000"/>
              <a:buFont typeface="Monotype Sorts" pitchFamily="2" charset="2"/>
              <a:buNone/>
              <a:defRPr/>
            </a:pPr>
            <a:r>
              <a:rPr lang="fr-FR" altLang="fr-FR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Echos Business</a:t>
            </a:r>
          </a:p>
        </p:txBody>
      </p:sp>
    </p:spTree>
    <p:extLst>
      <p:ext uri="{BB962C8B-B14F-4D97-AF65-F5344CB8AC3E}">
        <p14:creationId xmlns:p14="http://schemas.microsoft.com/office/powerpoint/2010/main" val="7018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21357594">
            <a:off x="-143846" y="230738"/>
            <a:ext cx="9261752" cy="619205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391603" y="5805264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SzPct val="100000"/>
              <a:buFont typeface="Monotype Sorts" pitchFamily="2" charset="2"/>
              <a:buNone/>
            </a:pPr>
            <a:r>
              <a:rPr lang="fr-FR" altLang="fr-FR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Direct Matin</a:t>
            </a:r>
          </a:p>
        </p:txBody>
      </p:sp>
    </p:spTree>
    <p:extLst>
      <p:ext uri="{BB962C8B-B14F-4D97-AF65-F5344CB8AC3E}">
        <p14:creationId xmlns:p14="http://schemas.microsoft.com/office/powerpoint/2010/main" val="354738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53" name="Groupe 7"/>
          <p:cNvGrpSpPr>
            <a:grpSpLocks/>
          </p:cNvGrpSpPr>
          <p:nvPr/>
        </p:nvGrpSpPr>
        <p:grpSpPr bwMode="auto">
          <a:xfrm rot="21431348">
            <a:off x="-9366" y="32869"/>
            <a:ext cx="8493904" cy="6648248"/>
            <a:chOff x="-1644650" y="-905242"/>
            <a:chExt cx="11506198" cy="7925337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646546" y="96654"/>
              <a:ext cx="7610841" cy="56070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968514" y="127060"/>
              <a:ext cx="7886920" cy="58991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5410200" y="5085184"/>
            <a:ext cx="37338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SzPct val="100000"/>
              <a:buFont typeface="Monotype Sorts" pitchFamily="2" charset="2"/>
              <a:buNone/>
            </a:pPr>
            <a:r>
              <a:rPr lang="en-GB" altLang="fr-FR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330239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9" t="18839" r="15118" b="17455"/>
          <a:stretch>
            <a:fillRect/>
          </a:stretch>
        </p:blipFill>
        <p:spPr bwMode="auto">
          <a:xfrm rot="5580745">
            <a:off x="162701" y="1932819"/>
            <a:ext cx="8995638" cy="5235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6112" y="5301208"/>
            <a:ext cx="37338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fr-FR" altLang="fr-FR" sz="14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Echos – </a:t>
            </a:r>
          </a:p>
        </p:txBody>
      </p:sp>
    </p:spTree>
    <p:extLst>
      <p:ext uri="{BB962C8B-B14F-4D97-AF65-F5344CB8AC3E}">
        <p14:creationId xmlns:p14="http://schemas.microsoft.com/office/powerpoint/2010/main" val="9332363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4" t="23689" r="19395" b="21271"/>
          <a:stretch>
            <a:fillRect/>
          </a:stretch>
        </p:blipFill>
        <p:spPr bwMode="auto">
          <a:xfrm rot="16408829">
            <a:off x="814808" y="26025"/>
            <a:ext cx="5727400" cy="707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5410200" y="5301208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SzPct val="100000"/>
              <a:buFont typeface="Monotype Sorts" pitchFamily="2" charset="2"/>
              <a:buNone/>
            </a:pPr>
            <a:r>
              <a:rPr lang="fr-FR" altLang="fr-FR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Echos</a:t>
            </a:r>
          </a:p>
        </p:txBody>
      </p:sp>
    </p:spTree>
    <p:extLst>
      <p:ext uri="{BB962C8B-B14F-4D97-AF65-F5344CB8AC3E}">
        <p14:creationId xmlns:p14="http://schemas.microsoft.com/office/powerpoint/2010/main" val="353524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47</Words>
  <Application>Microsoft Office PowerPoint</Application>
  <PresentationFormat>Affichage à l'écran (4:3)</PresentationFormat>
  <Paragraphs>14</Paragraphs>
  <Slides>14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5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Marc Montaldier</dc:creator>
  <cp:lastModifiedBy>Marc Montaldier</cp:lastModifiedBy>
  <cp:revision>50</cp:revision>
  <dcterms:created xsi:type="dcterms:W3CDTF">2013-10-24T17:04:00Z</dcterms:created>
  <dcterms:modified xsi:type="dcterms:W3CDTF">2019-06-14T14:09:06Z</dcterms:modified>
</cp:coreProperties>
</file>