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319" r:id="rId3"/>
    <p:sldId id="294" r:id="rId4"/>
    <p:sldId id="295" r:id="rId5"/>
    <p:sldId id="302" r:id="rId6"/>
    <p:sldId id="344" r:id="rId7"/>
    <p:sldId id="345" r:id="rId8"/>
    <p:sldId id="346" r:id="rId9"/>
    <p:sldId id="347" r:id="rId10"/>
    <p:sldId id="303" r:id="rId11"/>
    <p:sldId id="342" r:id="rId12"/>
    <p:sldId id="351" r:id="rId13"/>
    <p:sldId id="352" r:id="rId14"/>
    <p:sldId id="353" r:id="rId15"/>
    <p:sldId id="354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ABA95-BF0E-4942-84B4-848E578B367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51747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13322-E408-4E00-9AD2-67FB5976794C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63039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B8ED7-2F61-4C6B-9E55-81918FD9647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87198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0437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6217B-1C9B-4DDD-BDE0-80600C3FEC70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928612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68D16-6F9A-4156-BB1D-0E3AD097440D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68610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E51EE-252D-4A7E-8BE9-D86C47FF756D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631198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BF40B-22BF-4100-99E3-CB83D8E3396D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05425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EC239-1ABF-4A48-BDED-3CC21AD228A1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65650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6FEE1-2B38-487E-858F-D740D4BD104B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057237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26A0E-9A70-4865-96CD-82A75EB0320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859303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685800"/>
            <a:ext cx="1787525" cy="5400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335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9A356-4B10-468C-91FA-12E6034BF675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55436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14/06/2019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xmlns="" id="{C1337A36-09A6-4712-9B8E-ECC51EA1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32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202ACC2-6F93-4303-B90C-3275D8202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32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fld id="{14B1909B-335A-4CF4-AC3E-93E1EE20D1A4}" type="slidenum">
              <a:rPr lang="en-GB" altLang="fr-FR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101471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6225" indent="-276225" algn="l" defTabSz="449263" rtl="0" eaLnBrk="0" fontAlgn="base" hangingPunct="0">
        <a:lnSpc>
          <a:spcPct val="67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3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07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79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51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23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19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c Montaldier\Documents\mes documents\CRESTCOM MARC 30 AOUT 2012 14H40\sessions documents\BPM 5\juin\6A\Fotolia_108947511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b="11240"/>
          <a:stretch/>
        </p:blipFill>
        <p:spPr bwMode="auto">
          <a:xfrm>
            <a:off x="-9128" y="15874"/>
            <a:ext cx="9153128" cy="60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5"/>
            <a:ext cx="89154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03" y="1136650"/>
            <a:ext cx="4822825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6099571"/>
            <a:ext cx="32988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193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4038">
            <a:off x="-758724" y="3486947"/>
            <a:ext cx="9852942" cy="3347322"/>
          </a:xfr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38879" y="5877272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Business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2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7" name="Groupe 3"/>
          <p:cNvGrpSpPr>
            <a:grpSpLocks/>
          </p:cNvGrpSpPr>
          <p:nvPr/>
        </p:nvGrpSpPr>
        <p:grpSpPr bwMode="auto">
          <a:xfrm rot="-202108">
            <a:off x="427038" y="501650"/>
            <a:ext cx="8245475" cy="5430838"/>
            <a:chOff x="-2761258" y="838199"/>
            <a:chExt cx="10273749" cy="676539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8483CCB0-9930-4EB3-903D-8EA7C675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180" r="10834"/>
            <a:stretch/>
          </p:blipFill>
          <p:spPr>
            <a:xfrm rot="16200000">
              <a:off x="-3573000" y="1649052"/>
              <a:ext cx="6765390" cy="5142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619ADC18-FA19-4833-94A5-EB0DFC182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180" r="10834"/>
            <a:stretch/>
          </p:blipFill>
          <p:spPr>
            <a:xfrm rot="16200000">
              <a:off x="1555126" y="1645747"/>
              <a:ext cx="6765390" cy="5142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>
            <a:extLst>
              <a:ext uri="{FF2B5EF4-FFF2-40B4-BE49-F238E27FC236}">
                <a16:creationId xmlns:a16="http://schemas.microsoft.com/office/drawing/2014/main" xmlns="" id="{FCD8BEC3-8F9E-473D-942A-676E3FE15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54700"/>
            <a:ext cx="3265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Harvard Business </a:t>
            </a:r>
            <a:r>
              <a:rPr lang="fr-FR" altLang="fr-FR" sz="18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Review</a:t>
            </a:r>
            <a:endParaRPr lang="fr-FR" altLang="fr-FR" sz="1800" dirty="0">
              <a:solidFill>
                <a:srgbClr val="000000">
                  <a:lumMod val="75000"/>
                  <a:lumOff val="2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7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e 5"/>
          <p:cNvGrpSpPr>
            <a:grpSpLocks/>
          </p:cNvGrpSpPr>
          <p:nvPr/>
        </p:nvGrpSpPr>
        <p:grpSpPr bwMode="auto">
          <a:xfrm rot="-205642">
            <a:off x="250825" y="736600"/>
            <a:ext cx="8972550" cy="5726113"/>
            <a:chOff x="-1672376" y="1523997"/>
            <a:chExt cx="10287001" cy="656378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xmlns="" id="{596EBE55-03C9-4613-98E4-B0E048A23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551" r="11667"/>
            <a:stretch/>
          </p:blipFill>
          <p:spPr>
            <a:xfrm rot="16200000">
              <a:off x="-2383312" y="2231402"/>
              <a:ext cx="6563779" cy="51435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EEDD2DD5-A56F-4B8E-B289-43919A730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51" r="11667"/>
            <a:stretch/>
          </p:blipFill>
          <p:spPr>
            <a:xfrm rot="16200000">
              <a:off x="2760293" y="2231313"/>
              <a:ext cx="6563780" cy="51435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>
            <a:extLst>
              <a:ext uri="{FF2B5EF4-FFF2-40B4-BE49-F238E27FC236}">
                <a16:creationId xmlns:a16="http://schemas.microsoft.com/office/drawing/2014/main" xmlns="" id="{D8FB1EEB-BA41-40E3-936C-8A8356228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54700"/>
            <a:ext cx="3265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Harvard Business </a:t>
            </a:r>
            <a:r>
              <a:rPr lang="fr-FR" altLang="fr-FR" sz="18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Review</a:t>
            </a:r>
            <a:endParaRPr lang="fr-FR" altLang="fr-FR" sz="1800" dirty="0">
              <a:solidFill>
                <a:srgbClr val="000000">
                  <a:lumMod val="75000"/>
                  <a:lumOff val="2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5" name="Groupe 5"/>
          <p:cNvGrpSpPr>
            <a:grpSpLocks/>
          </p:cNvGrpSpPr>
          <p:nvPr/>
        </p:nvGrpSpPr>
        <p:grpSpPr bwMode="auto">
          <a:xfrm rot="-170370">
            <a:off x="119063" y="358775"/>
            <a:ext cx="8996362" cy="6035675"/>
            <a:chOff x="-285031" y="990598"/>
            <a:chExt cx="10216320" cy="685212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CF21A381-FC90-4E87-8650-86E7DA47B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97" r="11666"/>
            <a:stretch/>
          </p:blipFill>
          <p:spPr>
            <a:xfrm rot="16200000">
              <a:off x="-1142395" y="1841789"/>
              <a:ext cx="6852125" cy="51433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0149C766-B13D-415F-852A-44166C1DB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397" r="11666"/>
            <a:stretch/>
          </p:blipFill>
          <p:spPr>
            <a:xfrm rot="16200000">
              <a:off x="3933106" y="1844440"/>
              <a:ext cx="6852125" cy="51433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ZoneTexte 4">
            <a:extLst>
              <a:ext uri="{FF2B5EF4-FFF2-40B4-BE49-F238E27FC236}">
                <a16:creationId xmlns:a16="http://schemas.microsoft.com/office/drawing/2014/main" xmlns="" id="{E33564D8-4728-4938-8B0F-ABBAB1F6D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54700"/>
            <a:ext cx="3265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Harvard Business </a:t>
            </a:r>
            <a:r>
              <a:rPr lang="fr-FR" altLang="fr-FR" sz="18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Review</a:t>
            </a:r>
            <a:endParaRPr lang="fr-FR" altLang="fr-FR" sz="1800" dirty="0">
              <a:solidFill>
                <a:srgbClr val="000000">
                  <a:lumMod val="75000"/>
                  <a:lumOff val="2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2963" r="11267"/>
          <a:stretch>
            <a:fillRect/>
          </a:stretch>
        </p:blipFill>
        <p:spPr bwMode="auto">
          <a:xfrm rot="-5594297">
            <a:off x="1286669" y="1077119"/>
            <a:ext cx="69008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xmlns="" id="{D87071FD-98E1-4662-A48C-235CEC05C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54700"/>
            <a:ext cx="3265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Harvard Business </a:t>
            </a:r>
            <a:r>
              <a:rPr lang="fr-FR" altLang="fr-FR" sz="18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</a:rPr>
              <a:t>Review</a:t>
            </a:r>
            <a:endParaRPr lang="fr-FR" altLang="fr-FR" sz="1800" dirty="0">
              <a:solidFill>
                <a:srgbClr val="000000">
                  <a:lumMod val="75000"/>
                  <a:lumOff val="2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2577">
            <a:off x="169839" y="57819"/>
            <a:ext cx="7559835" cy="865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179926" y="5751983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– </a:t>
            </a:r>
          </a:p>
        </p:txBody>
      </p:sp>
    </p:spTree>
    <p:extLst>
      <p:ext uri="{BB962C8B-B14F-4D97-AF65-F5344CB8AC3E}">
        <p14:creationId xmlns:p14="http://schemas.microsoft.com/office/powerpoint/2010/main" val="41509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10200" y="594928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434">
            <a:off x="2346177" y="-422557"/>
            <a:ext cx="4214614" cy="1531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0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78192" y="6040015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Business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/>
          <a:srcRect l="47097" t="16231" r="38848" b="12687"/>
          <a:stretch/>
        </p:blipFill>
        <p:spPr bwMode="auto">
          <a:xfrm rot="21412847">
            <a:off x="2545279" y="-128444"/>
            <a:ext cx="2813136" cy="7997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1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7" name="Groupe 10"/>
          <p:cNvGrpSpPr>
            <a:grpSpLocks/>
          </p:cNvGrpSpPr>
          <p:nvPr/>
        </p:nvGrpSpPr>
        <p:grpSpPr bwMode="auto">
          <a:xfrm rot="-239619">
            <a:off x="357188" y="258763"/>
            <a:ext cx="8216900" cy="6551612"/>
            <a:chOff x="-28098" y="-1828801"/>
            <a:chExt cx="7114699" cy="5672931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46647925-DA32-498B-8952-DFFDD9548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21" t="19260" r="10972"/>
            <a:stretch/>
          </p:blipFill>
          <p:spPr>
            <a:xfrm>
              <a:off x="-28732" y="-1829318"/>
              <a:ext cx="7114699" cy="41526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 6">
              <a:extLst>
                <a:ext uri="{FF2B5EF4-FFF2-40B4-BE49-F238E27FC236}">
                  <a16:creationId xmlns="" xmlns:a16="http://schemas.microsoft.com/office/drawing/2014/main" id="{D1A1BE0A-38B2-4E03-A967-7B5A0F3B3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71" t="5478" r="28472" b="63333"/>
            <a:stretch/>
          </p:blipFill>
          <p:spPr>
            <a:xfrm>
              <a:off x="-23331" y="2238837"/>
              <a:ext cx="5391006" cy="1604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7C3C0D3F-0913-4B14-96B7-0B38DF5F3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667" t="5990" r="14547" b="62822"/>
            <a:stretch/>
          </p:blipFill>
          <p:spPr>
            <a:xfrm>
              <a:off x="5368049" y="2239006"/>
              <a:ext cx="1718194" cy="1604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250112" y="5290900"/>
            <a:ext cx="189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     Les Echos</a:t>
            </a:r>
          </a:p>
        </p:txBody>
      </p:sp>
    </p:spTree>
    <p:extLst>
      <p:ext uri="{BB962C8B-B14F-4D97-AF65-F5344CB8AC3E}">
        <p14:creationId xmlns:p14="http://schemas.microsoft.com/office/powerpoint/2010/main" val="8738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    Les Echos</a:t>
            </a:r>
          </a:p>
        </p:txBody>
      </p:sp>
      <p:grpSp>
        <p:nvGrpSpPr>
          <p:cNvPr id="3078" name="Groupe 4"/>
          <p:cNvGrpSpPr>
            <a:grpSpLocks/>
          </p:cNvGrpSpPr>
          <p:nvPr/>
        </p:nvGrpSpPr>
        <p:grpSpPr bwMode="auto">
          <a:xfrm rot="-195898">
            <a:off x="536575" y="352425"/>
            <a:ext cx="6502400" cy="5575300"/>
            <a:chOff x="1017309" y="-1193489"/>
            <a:chExt cx="7126358" cy="6109977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97707A8E-7482-4906-A09C-B8DB7D0B0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332" t="13939" r="11733" b="21376"/>
            <a:stretch/>
          </p:blipFill>
          <p:spPr>
            <a:xfrm>
              <a:off x="1016579" y="-1194050"/>
              <a:ext cx="7126358" cy="3326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A6221EF2-1758-4BD5-B42D-4A4C06ED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85" t="15895" r="11893" b="30102"/>
            <a:stretch/>
          </p:blipFill>
          <p:spPr>
            <a:xfrm>
              <a:off x="1018166" y="2137342"/>
              <a:ext cx="7124618" cy="2778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6DBB30F-A96C-4E1C-8D94-33EBB07DD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144" t="1131" r="11142" b="16089"/>
          <a:stretch/>
        </p:blipFill>
        <p:spPr>
          <a:xfrm>
            <a:off x="7164388" y="534988"/>
            <a:ext cx="1741487" cy="516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2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    Les Echos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94422F5-2361-40A8-AC6B-F883FB9EF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6" t="8115" r="23441" b="8871"/>
          <a:stretch/>
        </p:blipFill>
        <p:spPr>
          <a:xfrm rot="21375388">
            <a:off x="1003300" y="492125"/>
            <a:ext cx="6992938" cy="526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5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9792042A-AE2B-4BA6-B79C-0ED2CEBCD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4" t="36667" r="56667" b="1319"/>
          <a:stretch/>
        </p:blipFill>
        <p:spPr>
          <a:xfrm rot="21393158">
            <a:off x="1788912" y="250562"/>
            <a:ext cx="5993653" cy="6456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631112" y="5826125"/>
            <a:ext cx="189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    Les Echos</a:t>
            </a:r>
          </a:p>
        </p:txBody>
      </p:sp>
    </p:spTree>
    <p:extLst>
      <p:ext uri="{BB962C8B-B14F-4D97-AF65-F5344CB8AC3E}">
        <p14:creationId xmlns:p14="http://schemas.microsoft.com/office/powerpoint/2010/main" val="31049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 rot="21441819">
            <a:off x="7525" y="-94973"/>
            <a:ext cx="9596929" cy="6835268"/>
            <a:chOff x="373405" y="836712"/>
            <a:chExt cx="7300812" cy="51549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0" t="14780" r="11443" b="12247"/>
            <a:stretch/>
          </p:blipFill>
          <p:spPr bwMode="auto">
            <a:xfrm rot="16200000">
              <a:off x="-345192" y="1555309"/>
              <a:ext cx="5154960" cy="37177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6" t="19729" r="11372" b="10764"/>
            <a:stretch/>
          </p:blipFill>
          <p:spPr bwMode="auto">
            <a:xfrm rot="16200000">
              <a:off x="3305216" y="1622670"/>
              <a:ext cx="5154960" cy="35830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45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36</Words>
  <Application>Microsoft Office PowerPoint</Application>
  <PresentationFormat>Affichage à l'écran (4:3)</PresentationFormat>
  <Paragraphs>12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16" baseType="lpstr"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61</cp:revision>
  <dcterms:created xsi:type="dcterms:W3CDTF">2013-10-24T17:04:00Z</dcterms:created>
  <dcterms:modified xsi:type="dcterms:W3CDTF">2019-06-14T14:08:20Z</dcterms:modified>
</cp:coreProperties>
</file>