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11" r:id="rId3"/>
    <p:sldId id="288" r:id="rId4"/>
    <p:sldId id="340" r:id="rId5"/>
    <p:sldId id="341" r:id="rId6"/>
    <p:sldId id="342" r:id="rId7"/>
    <p:sldId id="343" r:id="rId8"/>
    <p:sldId id="344" r:id="rId9"/>
    <p:sldId id="345" r:id="rId10"/>
    <p:sldId id="346" r:id="rId11"/>
    <p:sldId id="347" r:id="rId12"/>
    <p:sldId id="348" r:id="rId13"/>
    <p:sldId id="349" r:id="rId14"/>
    <p:sldId id="350" r:id="rId15"/>
    <p:sldId id="351" r:id="rId16"/>
    <p:sldId id="352" r:id="rId17"/>
    <p:sldId id="353" r:id="rId18"/>
    <p:sldId id="354" r:id="rId19"/>
    <p:sldId id="355" r:id="rId20"/>
    <p:sldId id="356" r:id="rId21"/>
    <p:sldId id="357" r:id="rId22"/>
    <p:sldId id="358" r:id="rId23"/>
    <p:sldId id="359" r:id="rId2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BE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572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1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24/05/2019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24/05/2019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24/05/2019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616901-A5EE-4036-BB37-1DE44BDD73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8918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EE51DF-2CAA-4917-98F1-FD3A979A1A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4011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FC67C-D9B4-4A7E-9066-3030617383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4990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921BD1-8FF1-4FC6-9BEF-2027B1760C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4588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4DFA27-A450-420E-8225-C3AF7592C5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0111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5E2B1D-C57C-49E8-AC3B-9698BC9C41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4229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205032-BFD9-49A9-9C62-588BDF43E8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4740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0944A-8AC5-429F-AC6D-1DEA37FC6FF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3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24/05/2019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A429C-5FE4-4532-A14D-1DE2FAAA69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0577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0F46BD-6194-4CA7-B667-9F03F890C6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2652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A75C40-02B3-44F9-A1D2-728D64D42C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764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24/05/2019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24/05/2019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24/05/2019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24/05/2019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24/05/2019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24/05/2019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24/05/2019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24/05/2019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smtClean="0"/>
              <a:t>Click to edit Master text styles</a:t>
            </a:r>
          </a:p>
          <a:p>
            <a:pPr lvl="1"/>
            <a:r>
              <a:rPr lang="en-US" altLang="fr-FR" smtClean="0"/>
              <a:t>Second level</a:t>
            </a:r>
          </a:p>
          <a:p>
            <a:pPr lvl="2"/>
            <a:r>
              <a:rPr lang="en-US" altLang="fr-FR" smtClean="0"/>
              <a:t>Third level</a:t>
            </a:r>
          </a:p>
          <a:p>
            <a:pPr lvl="3"/>
            <a:r>
              <a:rPr lang="en-US" altLang="fr-FR" smtClean="0"/>
              <a:t>Fourth level</a:t>
            </a:r>
          </a:p>
          <a:p>
            <a:pPr lvl="4"/>
            <a:r>
              <a:rPr lang="en-US" altLang="fr-FR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900D4E-7A28-464E-BB76-6939C47B691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06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arc Montaldier\Documents\mes documents\CRESTCOM MARC 30 AOUT 2012 14H40\sessions documents\BPM 5\mai\5A\Fotolia_119878649_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07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875"/>
            <a:ext cx="8915400" cy="105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399" y="964902"/>
            <a:ext cx="4329113" cy="563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050" y="6096000"/>
            <a:ext cx="3295650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29429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226848" y="5877272"/>
            <a:ext cx="39624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 defTabSz="449263" eaLnBrk="0" fontAlgn="base" hangingPunct="0"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SzPct val="100000"/>
              <a:buFont typeface="Monotype Sorts" pitchFamily="2" charset="2"/>
              <a:buNone/>
            </a:pPr>
            <a:r>
              <a:rPr lang="fr-FR" altLang="fr-FR" sz="16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Les Echos – 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1112">
            <a:off x="-10404" y="2927118"/>
            <a:ext cx="9081745" cy="1680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831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19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altLang="fr-FR" smtClean="0">
              <a:ea typeface="ＭＳ Ｐゴシック" pitchFamily="34" charset="-128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7" t="12399" r="22229" b="11190"/>
          <a:stretch/>
        </p:blipFill>
        <p:spPr bwMode="auto">
          <a:xfrm rot="176937">
            <a:off x="-114827" y="847451"/>
            <a:ext cx="9173497" cy="5589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699792" y="6054894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Les Echos – </a:t>
            </a:r>
            <a:endParaRPr lang="fr-FR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3247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19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altLang="fr-FR" smtClean="0">
              <a:ea typeface="ＭＳ Ｐゴシック" pitchFamily="34" charset="-128"/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421010">
            <a:off x="165608" y="852426"/>
            <a:ext cx="9217852" cy="5941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181600" y="6145212"/>
            <a:ext cx="39624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Font typeface="Monotype Sorts" pitchFamily="2" charset="2"/>
              <a:buNone/>
            </a:pPr>
            <a:r>
              <a:rPr lang="en-GB" altLang="fr-FR" sz="160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Les </a:t>
            </a:r>
            <a:r>
              <a:rPr lang="en-GB" altLang="fr-FR" sz="1600" dirty="0" err="1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Echos</a:t>
            </a:r>
            <a:r>
              <a:rPr lang="en-GB" altLang="fr-FR" sz="160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 –  </a:t>
            </a:r>
          </a:p>
        </p:txBody>
      </p:sp>
    </p:spTree>
    <p:extLst>
      <p:ext uri="{BB962C8B-B14F-4D97-AF65-F5344CB8AC3E}">
        <p14:creationId xmlns:p14="http://schemas.microsoft.com/office/powerpoint/2010/main" val="41175837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0344" y="6021288"/>
            <a:ext cx="39624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Font typeface="Monotype Sorts" pitchFamily="2" charset="2"/>
              <a:buNone/>
            </a:pPr>
            <a:r>
              <a:rPr lang="en-GB" altLang="fr-FR" sz="160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Les </a:t>
            </a:r>
            <a:r>
              <a:rPr lang="en-GB" altLang="fr-FR" sz="1600" dirty="0" err="1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Echos</a:t>
            </a:r>
            <a:r>
              <a:rPr lang="en-GB" altLang="fr-FR" sz="160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 –  </a:t>
            </a: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34425" r="13647" b="17374"/>
          <a:stretch>
            <a:fillRect/>
          </a:stretch>
        </p:blipFill>
        <p:spPr bwMode="auto">
          <a:xfrm rot="150896">
            <a:off x="-65088" y="2374899"/>
            <a:ext cx="9305926" cy="2981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29723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6"/>
          <p:cNvPicPr>
            <a:picLocks noChangeAspect="1" noChangeArrowheads="1"/>
          </p:cNvPicPr>
          <p:nvPr/>
        </p:nvPicPr>
        <p:blipFill rotWithShape="1">
          <a:blip r:embed="rId4"/>
          <a:srcRect l="18297" t="10776" r="12516" b="6249"/>
          <a:stretch/>
        </p:blipFill>
        <p:spPr bwMode="auto">
          <a:xfrm rot="5100000">
            <a:off x="-110405" y="1004053"/>
            <a:ext cx="8067584" cy="5440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4774820" y="5157192"/>
            <a:ext cx="44196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Font typeface="Monotype Sorts" pitchFamily="2" charset="2"/>
              <a:buNone/>
            </a:pPr>
            <a:r>
              <a:rPr lang="en-GB" altLang="fr-FR" sz="1600" dirty="0" err="1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Dynamique</a:t>
            </a:r>
            <a:r>
              <a:rPr lang="en-GB" altLang="fr-FR" sz="160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GB" altLang="fr-FR" sz="1600" dirty="0" err="1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Entrepreneuriale</a:t>
            </a:r>
            <a:r>
              <a:rPr lang="en-GB" altLang="fr-FR" sz="160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–  </a:t>
            </a:r>
          </a:p>
        </p:txBody>
      </p:sp>
    </p:spTree>
    <p:extLst>
      <p:ext uri="{BB962C8B-B14F-4D97-AF65-F5344CB8AC3E}">
        <p14:creationId xmlns:p14="http://schemas.microsoft.com/office/powerpoint/2010/main" val="278582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 rotWithShape="1">
          <a:blip r:embed="rId4"/>
          <a:srcRect l="13935" t="3204" r="16271" b="3448"/>
          <a:stretch/>
        </p:blipFill>
        <p:spPr bwMode="auto">
          <a:xfrm rot="21360000">
            <a:off x="484188" y="366713"/>
            <a:ext cx="8172450" cy="6145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Text Box 3"/>
          <p:cNvSpPr txBox="1">
            <a:spLocks noChangeArrowheads="1"/>
          </p:cNvSpPr>
          <p:nvPr/>
        </p:nvSpPr>
        <p:spPr bwMode="auto">
          <a:xfrm>
            <a:off x="683568" y="6145212"/>
            <a:ext cx="44196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Font typeface="Monotype Sorts" pitchFamily="2" charset="2"/>
              <a:buNone/>
            </a:pPr>
            <a:r>
              <a:rPr lang="en-GB" altLang="fr-FR" sz="1600" dirty="0" err="1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rPr>
              <a:t>Dynamique</a:t>
            </a:r>
            <a:r>
              <a:rPr lang="en-GB" altLang="fr-FR" sz="1600" dirty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rPr>
              <a:t> </a:t>
            </a:r>
            <a:r>
              <a:rPr lang="en-GB" altLang="fr-FR" sz="1600" dirty="0" err="1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rPr>
              <a:t>Entrepreneuriale</a:t>
            </a:r>
            <a:r>
              <a:rPr lang="en-GB" altLang="fr-FR" sz="1600" dirty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rPr>
              <a:t> –  </a:t>
            </a:r>
          </a:p>
        </p:txBody>
      </p:sp>
    </p:spTree>
    <p:extLst>
      <p:ext uri="{BB962C8B-B14F-4D97-AF65-F5344CB8AC3E}">
        <p14:creationId xmlns:p14="http://schemas.microsoft.com/office/powerpoint/2010/main" val="349608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2"/>
          <p:cNvPicPr>
            <a:picLocks noChangeAspect="1" noChangeArrowheads="1"/>
          </p:cNvPicPr>
          <p:nvPr/>
        </p:nvPicPr>
        <p:blipFill>
          <a:blip r:embed="rId4"/>
          <a:srcRect l="11638" t="24355" r="16092" b="16635"/>
          <a:stretch>
            <a:fillRect/>
          </a:stretch>
        </p:blipFill>
        <p:spPr bwMode="auto">
          <a:xfrm rot="312428">
            <a:off x="695343" y="-757620"/>
            <a:ext cx="5932579" cy="8615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Text Box 3"/>
          <p:cNvSpPr txBox="1">
            <a:spLocks noChangeArrowheads="1"/>
          </p:cNvSpPr>
          <p:nvPr/>
        </p:nvSpPr>
        <p:spPr bwMode="auto">
          <a:xfrm>
            <a:off x="4724400" y="5733256"/>
            <a:ext cx="44196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Font typeface="Monotype Sorts" pitchFamily="2" charset="2"/>
              <a:buNone/>
            </a:pPr>
            <a:r>
              <a:rPr lang="en-GB" altLang="fr-FR" sz="1600" dirty="0" err="1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Dynamique</a:t>
            </a:r>
            <a:r>
              <a:rPr lang="en-GB" altLang="fr-FR" sz="160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GB" altLang="fr-FR" sz="1600" dirty="0" err="1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Entrepreneuriale</a:t>
            </a:r>
            <a:endParaRPr lang="en-GB" altLang="fr-FR" sz="1600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11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4"/>
          <a:srcRect l="14741" t="1340" r="12840" b="1420"/>
          <a:stretch/>
        </p:blipFill>
        <p:spPr bwMode="auto">
          <a:xfrm rot="-240000">
            <a:off x="121000" y="35326"/>
            <a:ext cx="9139017" cy="6899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3"/>
          <p:cNvSpPr txBox="1">
            <a:spLocks noChangeArrowheads="1"/>
          </p:cNvSpPr>
          <p:nvPr/>
        </p:nvSpPr>
        <p:spPr bwMode="auto">
          <a:xfrm>
            <a:off x="0" y="6516687"/>
            <a:ext cx="44196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Font typeface="Monotype Sorts" pitchFamily="2" charset="2"/>
              <a:buNone/>
            </a:pPr>
            <a:r>
              <a:rPr lang="en-GB" altLang="fr-FR" sz="1600" dirty="0" err="1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Dynamique</a:t>
            </a:r>
            <a:r>
              <a:rPr lang="en-GB" altLang="fr-FR" sz="160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GB" altLang="fr-FR" sz="1600" dirty="0" err="1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Entrepreneuriale</a:t>
            </a:r>
            <a:r>
              <a:rPr lang="en-GB" altLang="fr-FR" sz="160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–  </a:t>
            </a:r>
          </a:p>
        </p:txBody>
      </p:sp>
    </p:spTree>
    <p:extLst>
      <p:ext uri="{BB962C8B-B14F-4D97-AF65-F5344CB8AC3E}">
        <p14:creationId xmlns:p14="http://schemas.microsoft.com/office/powerpoint/2010/main" val="19735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08682">
            <a:off x="548161" y="139447"/>
            <a:ext cx="6757524" cy="6825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5410200" y="5445224"/>
            <a:ext cx="37338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Font typeface="Monotype Sorts" pitchFamily="2" charset="2"/>
              <a:buNone/>
            </a:pPr>
            <a:r>
              <a:rPr lang="en-GB" altLang="fr-FR" sz="160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Les </a:t>
            </a:r>
            <a:r>
              <a:rPr lang="en-GB" altLang="fr-FR" sz="1600" dirty="0" err="1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Echos</a:t>
            </a:r>
            <a:r>
              <a:rPr lang="en-GB" altLang="fr-FR" sz="160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– </a:t>
            </a:r>
          </a:p>
        </p:txBody>
      </p:sp>
    </p:spTree>
    <p:extLst>
      <p:ext uri="{BB962C8B-B14F-4D97-AF65-F5344CB8AC3E}">
        <p14:creationId xmlns:p14="http://schemas.microsoft.com/office/powerpoint/2010/main" val="155617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 rotWithShape="1">
          <a:blip r:embed="rId4"/>
          <a:srcRect l="14483" t="1545" r="13849" b="612"/>
          <a:stretch/>
        </p:blipFill>
        <p:spPr bwMode="auto">
          <a:xfrm rot="-240000">
            <a:off x="41626" y="40932"/>
            <a:ext cx="8487935" cy="6514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Text Box 3"/>
          <p:cNvSpPr txBox="1">
            <a:spLocks noChangeArrowheads="1"/>
          </p:cNvSpPr>
          <p:nvPr/>
        </p:nvSpPr>
        <p:spPr bwMode="auto">
          <a:xfrm>
            <a:off x="1475656" y="6152109"/>
            <a:ext cx="44196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Font typeface="Monotype Sorts" pitchFamily="2" charset="2"/>
              <a:buNone/>
            </a:pPr>
            <a:r>
              <a:rPr lang="en-GB" altLang="fr-FR" sz="1600" dirty="0" err="1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Dynamique</a:t>
            </a:r>
            <a:r>
              <a:rPr lang="en-GB" altLang="fr-FR" sz="160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GB" altLang="fr-FR" sz="1600" dirty="0" err="1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Entrepreneuriale</a:t>
            </a:r>
            <a:r>
              <a:rPr lang="en-GB" altLang="fr-FR" sz="160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–  </a:t>
            </a:r>
          </a:p>
        </p:txBody>
      </p:sp>
    </p:spTree>
    <p:extLst>
      <p:ext uri="{BB962C8B-B14F-4D97-AF65-F5344CB8AC3E}">
        <p14:creationId xmlns:p14="http://schemas.microsoft.com/office/powerpoint/2010/main" val="156100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89" t="44167" r="3485" b="26250"/>
          <a:stretch/>
        </p:blipFill>
        <p:spPr bwMode="auto">
          <a:xfrm>
            <a:off x="2987824" y="1615184"/>
            <a:ext cx="6123825" cy="52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http://www.google.fr/url?source=imglanding&amp;ct=img&amp;q=http://faculty.ycp.edu/~dweiss/images/kasparov.jpg&amp;sa=X&amp;ei=kAZKVbW_O4-f7gas8oCoCw&amp;ved=0CAkQ8wc&amp;usg=AFQjCNHeanpeReGDorQ1-BK7ZTkaPRj5H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1303">
            <a:off x="123197" y="196266"/>
            <a:ext cx="3292166" cy="4281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21691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 rotWithShape="1">
          <a:blip r:embed="rId4"/>
          <a:srcRect l="15145" t="760" r="49473" b="1683"/>
          <a:stretch/>
        </p:blipFill>
        <p:spPr bwMode="auto">
          <a:xfrm rot="221829">
            <a:off x="732776" y="-863126"/>
            <a:ext cx="5311479" cy="8233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Text Box 3"/>
          <p:cNvSpPr txBox="1">
            <a:spLocks noChangeArrowheads="1"/>
          </p:cNvSpPr>
          <p:nvPr/>
        </p:nvSpPr>
        <p:spPr bwMode="auto">
          <a:xfrm>
            <a:off x="4724400" y="5661248"/>
            <a:ext cx="44196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Font typeface="Monotype Sorts" pitchFamily="2" charset="2"/>
              <a:buNone/>
            </a:pPr>
            <a:r>
              <a:rPr lang="en-GB" altLang="fr-FR" sz="1600" dirty="0" err="1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Dynamique</a:t>
            </a:r>
            <a:r>
              <a:rPr lang="en-GB" altLang="fr-FR" sz="160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GB" altLang="fr-FR" sz="1600" dirty="0" err="1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Entrepreneuriale</a:t>
            </a:r>
            <a:r>
              <a:rPr lang="en-GB" altLang="fr-FR" sz="160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–  </a:t>
            </a:r>
          </a:p>
        </p:txBody>
      </p:sp>
    </p:spTree>
    <p:extLst>
      <p:ext uri="{BB962C8B-B14F-4D97-AF65-F5344CB8AC3E}">
        <p14:creationId xmlns:p14="http://schemas.microsoft.com/office/powerpoint/2010/main" val="181030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4"/>
          <a:srcRect l="50103" t="1509" r="15000" b="1724"/>
          <a:stretch/>
        </p:blipFill>
        <p:spPr bwMode="auto">
          <a:xfrm rot="21360000">
            <a:off x="725419" y="111074"/>
            <a:ext cx="5041414" cy="7860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Text Box 3"/>
          <p:cNvSpPr txBox="1">
            <a:spLocks noChangeArrowheads="1"/>
          </p:cNvSpPr>
          <p:nvPr/>
        </p:nvSpPr>
        <p:spPr bwMode="auto">
          <a:xfrm>
            <a:off x="4724400" y="5517232"/>
            <a:ext cx="44196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Font typeface="Monotype Sorts" pitchFamily="2" charset="2"/>
              <a:buNone/>
            </a:pPr>
            <a:r>
              <a:rPr lang="en-GB" altLang="fr-FR" sz="1600" dirty="0" err="1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Dynamique</a:t>
            </a:r>
            <a:r>
              <a:rPr lang="en-GB" altLang="fr-FR" sz="160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GB" altLang="fr-FR" sz="1600" dirty="0" err="1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Entrepreneuriale</a:t>
            </a:r>
            <a:r>
              <a:rPr lang="en-GB" altLang="fr-FR" sz="160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–  </a:t>
            </a:r>
          </a:p>
        </p:txBody>
      </p:sp>
    </p:spTree>
    <p:extLst>
      <p:ext uri="{BB962C8B-B14F-4D97-AF65-F5344CB8AC3E}">
        <p14:creationId xmlns:p14="http://schemas.microsoft.com/office/powerpoint/2010/main" val="252185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 rotWithShape="1">
          <a:blip r:embed="rId4"/>
          <a:srcRect l="14540" t="970" r="14333" b="1939"/>
          <a:stretch/>
        </p:blipFill>
        <p:spPr bwMode="auto">
          <a:xfrm rot="176763">
            <a:off x="153056" y="-421496"/>
            <a:ext cx="9942768" cy="7632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Text Box 3"/>
          <p:cNvSpPr txBox="1">
            <a:spLocks noChangeArrowheads="1"/>
          </p:cNvSpPr>
          <p:nvPr/>
        </p:nvSpPr>
        <p:spPr bwMode="auto">
          <a:xfrm>
            <a:off x="4724400" y="6486525"/>
            <a:ext cx="44196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Font typeface="Monotype Sorts" pitchFamily="2" charset="2"/>
              <a:buNone/>
            </a:pPr>
            <a:r>
              <a:rPr lang="en-GB" altLang="fr-FR" sz="1600" dirty="0" err="1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Dynamique</a:t>
            </a:r>
            <a:r>
              <a:rPr lang="en-GB" altLang="fr-FR" sz="160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GB" altLang="fr-FR" sz="1600" dirty="0" err="1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Entrepreneuriale</a:t>
            </a:r>
            <a:r>
              <a:rPr lang="en-GB" altLang="fr-FR" sz="160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–  </a:t>
            </a:r>
          </a:p>
        </p:txBody>
      </p:sp>
    </p:spTree>
    <p:extLst>
      <p:ext uri="{BB962C8B-B14F-4D97-AF65-F5344CB8AC3E}">
        <p14:creationId xmlns:p14="http://schemas.microsoft.com/office/powerpoint/2010/main" val="83926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240000">
            <a:off x="110532" y="123720"/>
            <a:ext cx="10104854" cy="6633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ext Box 3"/>
          <p:cNvSpPr txBox="1">
            <a:spLocks noChangeArrowheads="1"/>
          </p:cNvSpPr>
          <p:nvPr/>
        </p:nvSpPr>
        <p:spPr bwMode="auto">
          <a:xfrm>
            <a:off x="755576" y="188640"/>
            <a:ext cx="3733800" cy="30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Font typeface="Monotype Sorts" pitchFamily="2" charset="2"/>
              <a:buNone/>
            </a:pPr>
            <a:r>
              <a:rPr lang="fr-FR" altLang="fr-FR" sz="140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Dynamique </a:t>
            </a:r>
            <a:r>
              <a:rPr lang="fr-FR" altLang="fr-FR" sz="1400" dirty="0" err="1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entreprenauriale</a:t>
            </a:r>
            <a:endParaRPr lang="fr-FR" altLang="fr-FR" sz="1400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90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132090" y="5949280"/>
            <a:ext cx="3962400" cy="3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 defTabSz="449263" eaLnBrk="0" fontAlgn="base" hangingPunct="0"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SzPct val="100000"/>
              <a:buFont typeface="Monotype Sorts" pitchFamily="2" charset="2"/>
              <a:buNone/>
            </a:pPr>
            <a:r>
              <a:rPr lang="fr-FR" altLang="fr-FR" sz="16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Les Echos –  </a:t>
            </a:r>
          </a:p>
        </p:txBody>
      </p:sp>
      <p:pic>
        <p:nvPicPr>
          <p:cNvPr id="7" name="Picture 1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0" t="26263" r="44916" b="5917"/>
          <a:stretch/>
        </p:blipFill>
        <p:spPr bwMode="auto">
          <a:xfrm rot="21368217">
            <a:off x="1043608" y="68725"/>
            <a:ext cx="3096344" cy="7213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328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205354" y="5949280"/>
            <a:ext cx="39624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 defTabSz="449263" eaLnBrk="0" fontAlgn="base" hangingPunct="0"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SzPct val="100000"/>
              <a:buFont typeface="Monotype Sorts" pitchFamily="2" charset="2"/>
              <a:buNone/>
            </a:pPr>
            <a:r>
              <a:rPr lang="fr-FR" altLang="fr-FR" sz="16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Les Echos – 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3" t="16532" r="43309" b="20000"/>
          <a:stretch/>
        </p:blipFill>
        <p:spPr bwMode="auto">
          <a:xfrm rot="164348">
            <a:off x="2307218" y="-94881"/>
            <a:ext cx="3387930" cy="7760273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609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146104" y="5895999"/>
            <a:ext cx="39624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 defTabSz="449263" eaLnBrk="0" fontAlgn="base" hangingPunct="0"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SzPct val="100000"/>
              <a:buFont typeface="Monotype Sorts" pitchFamily="2" charset="2"/>
              <a:buNone/>
            </a:pPr>
            <a:r>
              <a:rPr lang="fr-FR" altLang="fr-FR" sz="16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Les Echos –  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707904" y="295871"/>
            <a:ext cx="5400600" cy="1404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360" tIns="44280" rIns="90360" bIns="44280" numCol="1" anchor="ctr" anchorCtr="0" compatLnSpc="1">
            <a:prstTxWarp prst="textNoShape">
              <a:avLst/>
            </a:prstTxWarp>
          </a:bodyPr>
          <a:lstStyle>
            <a:lvl1pPr marL="277813" indent="-277813" algn="l" defTabSz="449263" rtl="0" eaLnBrk="0" fontAlgn="base" hangingPunct="0">
              <a:lnSpc>
                <a:spcPct val="70000"/>
              </a:lnSpc>
              <a:spcBef>
                <a:spcPts val="9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Monotype Sorts" pitchFamily="2" charset="2"/>
              <a:buChar char=""/>
              <a:defRPr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Lucida Sans Unicode" pitchFamily="34" charset="0"/>
                <a:cs typeface="+mn-cs"/>
              </a:defRPr>
            </a:lvl1pPr>
            <a:lvl2pPr marL="685800" indent="-228600" algn="l" defTabSz="449263" rtl="0" eaLnBrk="0" fontAlgn="base" hangingPunct="0">
              <a:lnSpc>
                <a:spcPct val="70000"/>
              </a:lnSpc>
              <a:spcBef>
                <a:spcPts val="67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•"/>
              <a:defRPr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Lucida Sans Unicode" pitchFamily="34" charset="0"/>
                <a:cs typeface="+mn-cs"/>
              </a:defRPr>
            </a:lvl2pPr>
            <a:lvl3pPr marL="1143000" indent="-228600" algn="l" defTabSz="449263" rtl="0" eaLnBrk="0" fontAlgn="base" hangingPunct="0">
              <a:lnSpc>
                <a:spcPct val="70000"/>
              </a:lnSpc>
              <a:spcBef>
                <a:spcPts val="67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Lucida Sans Unicode" pitchFamily="34" charset="0"/>
                <a:cs typeface="+mn-cs"/>
              </a:defRPr>
            </a:lvl3pPr>
            <a:lvl4pPr marL="1535113" indent="-163513" algn="l" defTabSz="449263" rtl="0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•"/>
              <a:defRPr sz="1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Lucida Sans Unicode" pitchFamily="34" charset="0"/>
                <a:cs typeface="+mn-cs"/>
              </a:defRPr>
            </a:lvl4pPr>
            <a:lvl5pPr marL="1992313" indent="-163513" algn="l" defTabSz="449263" rtl="0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Lucida Sans Unicode" pitchFamily="34" charset="0"/>
                <a:cs typeface="+mn-cs"/>
              </a:defRPr>
            </a:lvl5pPr>
            <a:lvl6pPr marL="2449513" indent="-163513" algn="l" defTabSz="449263" rtl="0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buChar char="–"/>
              <a:defRPr sz="1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06713" indent="-163513" algn="l" defTabSz="449263" rtl="0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buChar char="–"/>
              <a:defRPr sz="1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363913" indent="-163513" algn="l" defTabSz="449263" rtl="0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buChar char="–"/>
              <a:defRPr sz="1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21113" indent="-163513" algn="l" defTabSz="449263" rtl="0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buChar char="–"/>
              <a:defRPr sz="1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 algn="r">
              <a:lnSpc>
                <a:spcPct val="90000"/>
              </a:lnSpc>
              <a:spcBef>
                <a:spcPct val="0"/>
              </a:spcBef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 sz="4800" b="0" kern="0" dirty="0" smtClean="0">
                <a:effectLst/>
                <a:latin typeface="Arial Narrow" pitchFamily="34" charset="0"/>
                <a:ea typeface="+mn-ea"/>
              </a:rPr>
              <a:t>Pourquoi ce sujet est important</a:t>
            </a:r>
          </a:p>
        </p:txBody>
      </p:sp>
      <p:grpSp>
        <p:nvGrpSpPr>
          <p:cNvPr id="5" name="Groupe 4"/>
          <p:cNvGrpSpPr/>
          <p:nvPr/>
        </p:nvGrpSpPr>
        <p:grpSpPr>
          <a:xfrm>
            <a:off x="0" y="0"/>
            <a:ext cx="10119360" cy="13266209"/>
            <a:chOff x="0" y="0"/>
            <a:chExt cx="10119360" cy="1326620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27" t="33959" r="11098" b="22291"/>
            <a:stretch/>
          </p:blipFill>
          <p:spPr bwMode="auto">
            <a:xfrm>
              <a:off x="0" y="0"/>
              <a:ext cx="10119360" cy="32004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" name="Groupe 3"/>
            <p:cNvGrpSpPr/>
            <p:nvPr/>
          </p:nvGrpSpPr>
          <p:grpSpPr>
            <a:xfrm>
              <a:off x="35495" y="2636913"/>
              <a:ext cx="3759584" cy="10629296"/>
              <a:chOff x="35495" y="2636913"/>
              <a:chExt cx="3759584" cy="10629296"/>
            </a:xfrm>
          </p:grpSpPr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290" t="33586" r="11063" b="15020"/>
              <a:stretch/>
            </p:blipFill>
            <p:spPr bwMode="auto">
              <a:xfrm rot="5400000">
                <a:off x="-3136035" y="5808444"/>
                <a:ext cx="10102645" cy="375958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267" t="29133" r="25402" b="9173"/>
              <a:stretch/>
            </p:blipFill>
            <p:spPr bwMode="auto">
              <a:xfrm rot="5400000">
                <a:off x="705094" y="10176225"/>
                <a:ext cx="2420385" cy="3759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57739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210928" y="5589240"/>
            <a:ext cx="39624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 defTabSz="449263" eaLnBrk="0" fontAlgn="base" hangingPunct="0"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SzPct val="100000"/>
              <a:buFont typeface="Monotype Sorts" pitchFamily="2" charset="2"/>
              <a:buNone/>
            </a:pPr>
            <a:r>
              <a:rPr lang="fr-FR" altLang="fr-FR" sz="16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Management–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20" r="29994" b="5964"/>
          <a:stretch/>
        </p:blipFill>
        <p:spPr bwMode="auto">
          <a:xfrm rot="150276">
            <a:off x="1149111" y="40658"/>
            <a:ext cx="5176584" cy="6878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323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21066">
            <a:off x="-23801" y="382208"/>
            <a:ext cx="8108950" cy="7532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241656" y="5877272"/>
            <a:ext cx="39624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 defTabSz="449263" eaLnBrk="0" fontAlgn="base" hangingPunct="0"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SzPct val="100000"/>
              <a:buFont typeface="Monotype Sorts" pitchFamily="2" charset="2"/>
              <a:buNone/>
            </a:pPr>
            <a:r>
              <a:rPr lang="fr-FR" altLang="fr-FR" sz="1600" dirty="0" smtClean="0">
                <a:solidFill>
                  <a:srgbClr val="000000"/>
                </a:solidFill>
                <a:latin typeface="Arial Narrow" pitchFamily="34" charset="0"/>
              </a:rPr>
              <a:t>Les Echos –  </a:t>
            </a:r>
          </a:p>
        </p:txBody>
      </p:sp>
    </p:spTree>
    <p:extLst>
      <p:ext uri="{BB962C8B-B14F-4D97-AF65-F5344CB8AC3E}">
        <p14:creationId xmlns:p14="http://schemas.microsoft.com/office/powerpoint/2010/main" val="179288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8420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hape 191"/>
          <p:cNvCxnSpPr>
            <a:cxnSpLocks noChangeShapeType="1"/>
          </p:cNvCxnSpPr>
          <p:nvPr/>
        </p:nvCxnSpPr>
        <p:spPr bwMode="auto">
          <a:xfrm>
            <a:off x="76200" y="6530975"/>
            <a:ext cx="9028113" cy="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61138"/>
            <a:ext cx="89741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8308" name="Text Box 3"/>
          <p:cNvSpPr txBox="1">
            <a:spLocks noChangeArrowheads="1"/>
          </p:cNvSpPr>
          <p:nvPr/>
        </p:nvSpPr>
        <p:spPr bwMode="auto">
          <a:xfrm>
            <a:off x="5410200" y="5517232"/>
            <a:ext cx="37338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lnSpc>
                <a:spcPct val="70000"/>
              </a:lnSpc>
              <a:spcBef>
                <a:spcPts val="900"/>
              </a:spcBef>
              <a:buClr>
                <a:srgbClr val="FFFFFF"/>
              </a:buClr>
              <a:buSzPct val="100000"/>
              <a:buFont typeface="Monotype Sorts" pitchFamily="2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Font typeface="Monotype Sorts" pitchFamily="2" charset="2"/>
              <a:buNone/>
            </a:pPr>
            <a:r>
              <a:rPr lang="fr-FR" altLang="fr-FR" sz="1600" b="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Les Echos  </a:t>
            </a:r>
            <a:r>
              <a:rPr lang="fr-FR" altLang="fr-FR" sz="1600" b="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-</a:t>
            </a:r>
            <a:endParaRPr lang="fr-FR" altLang="fr-FR" sz="1600" b="0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4"/>
          <a:srcRect l="32588" t="14132" r="25874" b="44823"/>
          <a:stretch/>
        </p:blipFill>
        <p:spPr bwMode="auto">
          <a:xfrm rot="16006913">
            <a:off x="-287337" y="1466850"/>
            <a:ext cx="7073900" cy="3930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405507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787</TotalTime>
  <Words>62</Words>
  <Application>Microsoft Office PowerPoint</Application>
  <PresentationFormat>Affichage à l'écran (4:3)</PresentationFormat>
  <Paragraphs>21</Paragraphs>
  <Slides>22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22</vt:i4>
      </vt:variant>
    </vt:vector>
  </HeadingPairs>
  <TitlesOfParts>
    <vt:vector size="24" baseType="lpstr">
      <vt:lpstr>Thème Office</vt:lpstr>
      <vt:lpstr>Default Design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Marc Montaldier</dc:creator>
  <cp:lastModifiedBy>Marc Montaldier</cp:lastModifiedBy>
  <cp:revision>73</cp:revision>
  <dcterms:created xsi:type="dcterms:W3CDTF">2013-10-24T17:04:00Z</dcterms:created>
  <dcterms:modified xsi:type="dcterms:W3CDTF">2019-05-24T14:11:50Z</dcterms:modified>
</cp:coreProperties>
</file>