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46" r:id="rId2"/>
    <p:sldId id="354" r:id="rId3"/>
    <p:sldId id="348" r:id="rId4"/>
    <p:sldId id="349" r:id="rId5"/>
    <p:sldId id="350" r:id="rId6"/>
    <p:sldId id="351" r:id="rId7"/>
    <p:sldId id="352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83" r:id="rId27"/>
    <p:sldId id="384" r:id="rId28"/>
    <p:sldId id="385" r:id="rId29"/>
    <p:sldId id="386" r:id="rId30"/>
    <p:sldId id="387" r:id="rId31"/>
    <p:sldId id="388" r:id="rId32"/>
    <p:sldId id="389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3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8C3BB-1104-46C4-9E2F-5137C943BD75}" type="datetimeFigureOut">
              <a:rPr lang="fr-FR" smtClean="0"/>
              <a:t>13/03/2019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83241-965E-4B3A-91C9-531F1B0B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30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2" name="Connecteur droit 11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 rot="181048">
            <a:off x="81466" y="253940"/>
            <a:ext cx="9812790" cy="6252884"/>
            <a:chOff x="287735" y="764702"/>
            <a:chExt cx="7341971" cy="497465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23" t="15452" r="12542" b="12326"/>
            <a:stretch/>
          </p:blipFill>
          <p:spPr bwMode="auto">
            <a:xfrm rot="16200000">
              <a:off x="-387458" y="1439897"/>
              <a:ext cx="4974648" cy="3624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11" t="14062" r="12933" b="13021"/>
            <a:stretch/>
          </p:blipFill>
          <p:spPr bwMode="auto">
            <a:xfrm rot="16200000">
              <a:off x="3283527" y="1393172"/>
              <a:ext cx="4974649" cy="37177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287893" y="5877272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L’Entreprise – </a:t>
            </a:r>
          </a:p>
        </p:txBody>
      </p:sp>
    </p:spTree>
    <p:extLst>
      <p:ext uri="{BB962C8B-B14F-4D97-AF65-F5344CB8AC3E}">
        <p14:creationId xmlns:p14="http://schemas.microsoft.com/office/powerpoint/2010/main" val="7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3734" b="22917"/>
          <a:stretch>
            <a:fillRect/>
          </a:stretch>
        </p:blipFill>
        <p:spPr bwMode="auto">
          <a:xfrm>
            <a:off x="0" y="1371600"/>
            <a:ext cx="922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6"/>
          <p:cNvSpPr txBox="1">
            <a:spLocks noChangeArrowheads="1"/>
          </p:cNvSpPr>
          <p:nvPr/>
        </p:nvSpPr>
        <p:spPr bwMode="auto">
          <a:xfrm>
            <a:off x="6934200" y="5733256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8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3734" b="20833"/>
          <a:stretch>
            <a:fillRect/>
          </a:stretch>
        </p:blipFill>
        <p:spPr bwMode="auto">
          <a:xfrm>
            <a:off x="0" y="1143000"/>
            <a:ext cx="921226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Box 6"/>
          <p:cNvSpPr txBox="1">
            <a:spLocks noChangeArrowheads="1"/>
          </p:cNvSpPr>
          <p:nvPr/>
        </p:nvSpPr>
        <p:spPr bwMode="auto">
          <a:xfrm>
            <a:off x="6926263" y="5661248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6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4318" b="20833"/>
          <a:stretch>
            <a:fillRect/>
          </a:stretch>
        </p:blipFill>
        <p:spPr bwMode="auto">
          <a:xfrm>
            <a:off x="0" y="1066800"/>
            <a:ext cx="92186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Box 6"/>
          <p:cNvSpPr txBox="1">
            <a:spLocks noChangeArrowheads="1"/>
          </p:cNvSpPr>
          <p:nvPr/>
        </p:nvSpPr>
        <p:spPr bwMode="auto">
          <a:xfrm>
            <a:off x="6920535" y="5517232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4318" b="20833"/>
          <a:stretch>
            <a:fillRect/>
          </a:stretch>
        </p:blipFill>
        <p:spPr bwMode="auto">
          <a:xfrm>
            <a:off x="0" y="1066800"/>
            <a:ext cx="92186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6"/>
          <p:cNvSpPr txBox="1">
            <a:spLocks noChangeArrowheads="1"/>
          </p:cNvSpPr>
          <p:nvPr/>
        </p:nvSpPr>
        <p:spPr bwMode="auto">
          <a:xfrm>
            <a:off x="6932613" y="5805264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2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cteur droit 9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3734" b="19792"/>
          <a:stretch>
            <a:fillRect/>
          </a:stretch>
        </p:blipFill>
        <p:spPr bwMode="auto">
          <a:xfrm>
            <a:off x="0" y="2438400"/>
            <a:ext cx="69834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17708" r="16032" b="8333"/>
          <a:stretch>
            <a:fillRect/>
          </a:stretch>
        </p:blipFill>
        <p:spPr bwMode="auto">
          <a:xfrm>
            <a:off x="4800600" y="0"/>
            <a:ext cx="43434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11458" r="20132" b="1042"/>
          <a:stretch>
            <a:fillRect/>
          </a:stretch>
        </p:blipFill>
        <p:spPr bwMode="auto">
          <a:xfrm rot="4443017">
            <a:off x="1681956" y="10319"/>
            <a:ext cx="277018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 Box 8"/>
          <p:cNvSpPr txBox="1">
            <a:spLocks noChangeArrowheads="1"/>
          </p:cNvSpPr>
          <p:nvPr/>
        </p:nvSpPr>
        <p:spPr bwMode="auto">
          <a:xfrm>
            <a:off x="6705600" y="2514600"/>
            <a:ext cx="2438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30000"/>
              </a:spcBef>
              <a:spcAft>
                <a:spcPts val="1100"/>
              </a:spcAft>
              <a:buSzPct val="100000"/>
              <a:buFont typeface="Monotype Sorts" pitchFamily="2" charset="2"/>
              <a:buNone/>
            </a:pPr>
            <a:r>
              <a:rPr lang="en-US" altLang="fr-FR" sz="1400" dirty="0">
                <a:solidFill>
                  <a:srgbClr val="000000"/>
                </a:solidFill>
                <a:latin typeface="Arial Narrow" pitchFamily="34" charset="0"/>
              </a:rPr>
              <a:t>Management – </a:t>
            </a:r>
          </a:p>
        </p:txBody>
      </p:sp>
      <p:sp>
        <p:nvSpPr>
          <p:cNvPr id="62471" name="TextBox 6"/>
          <p:cNvSpPr txBox="1">
            <a:spLocks noChangeArrowheads="1"/>
          </p:cNvSpPr>
          <p:nvPr/>
        </p:nvSpPr>
        <p:spPr bwMode="auto">
          <a:xfrm>
            <a:off x="6858000" y="5517232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32038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4318" b="18750"/>
          <a:stretch>
            <a:fillRect/>
          </a:stretch>
        </p:blipFill>
        <p:spPr bwMode="auto">
          <a:xfrm>
            <a:off x="0" y="838200"/>
            <a:ext cx="92075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6"/>
          <p:cNvSpPr txBox="1">
            <a:spLocks noChangeArrowheads="1"/>
          </p:cNvSpPr>
          <p:nvPr/>
        </p:nvSpPr>
        <p:spPr bwMode="auto">
          <a:xfrm>
            <a:off x="6921500" y="5013176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8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4318" b="20833"/>
          <a:stretch>
            <a:fillRect/>
          </a:stretch>
        </p:blipFill>
        <p:spPr bwMode="auto">
          <a:xfrm>
            <a:off x="0" y="1066800"/>
            <a:ext cx="92186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6"/>
          <p:cNvSpPr txBox="1">
            <a:spLocks noChangeArrowheads="1"/>
          </p:cNvSpPr>
          <p:nvPr/>
        </p:nvSpPr>
        <p:spPr bwMode="auto">
          <a:xfrm>
            <a:off x="6932613" y="5589240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3734" b="19792"/>
          <a:stretch>
            <a:fillRect/>
          </a:stretch>
        </p:blipFill>
        <p:spPr bwMode="auto">
          <a:xfrm>
            <a:off x="0" y="1066800"/>
            <a:ext cx="91503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6"/>
          <p:cNvSpPr txBox="1">
            <a:spLocks noChangeArrowheads="1"/>
          </p:cNvSpPr>
          <p:nvPr/>
        </p:nvSpPr>
        <p:spPr bwMode="auto">
          <a:xfrm>
            <a:off x="6851124" y="5517232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244124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4318" b="20833"/>
          <a:stretch>
            <a:fillRect/>
          </a:stretch>
        </p:blipFill>
        <p:spPr bwMode="auto">
          <a:xfrm>
            <a:off x="0" y="1114425"/>
            <a:ext cx="91440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6"/>
          <p:cNvSpPr txBox="1">
            <a:spLocks noChangeArrowheads="1"/>
          </p:cNvSpPr>
          <p:nvPr/>
        </p:nvSpPr>
        <p:spPr bwMode="auto">
          <a:xfrm>
            <a:off x="6858000" y="5733256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31597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4318" b="20833"/>
          <a:stretch>
            <a:fillRect/>
          </a:stretch>
        </p:blipFill>
        <p:spPr bwMode="auto">
          <a:xfrm>
            <a:off x="0" y="1066800"/>
            <a:ext cx="92186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6"/>
          <p:cNvSpPr txBox="1">
            <a:spLocks noChangeArrowheads="1"/>
          </p:cNvSpPr>
          <p:nvPr/>
        </p:nvSpPr>
        <p:spPr bwMode="auto">
          <a:xfrm>
            <a:off x="6932613" y="5949280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180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36512" y="0"/>
            <a:ext cx="9144000" cy="6858000"/>
            <a:chOff x="0" y="0"/>
            <a:chExt cx="9144000" cy="6858000"/>
          </a:xfrm>
        </p:grpSpPr>
        <p:cxnSp>
          <p:nvCxnSpPr>
            <p:cNvPr id="9" name="Connecteur droit 8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5" descr="slide2Bann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15625" r="36749" b="14931"/>
          <a:stretch/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0" y="2514600"/>
            <a:ext cx="9144000" cy="3581400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84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4318" b="20833"/>
          <a:stretch>
            <a:fillRect/>
          </a:stretch>
        </p:blipFill>
        <p:spPr bwMode="auto">
          <a:xfrm>
            <a:off x="0" y="1114425"/>
            <a:ext cx="91440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6"/>
          <p:cNvSpPr txBox="1">
            <a:spLocks noChangeArrowheads="1"/>
          </p:cNvSpPr>
          <p:nvPr/>
        </p:nvSpPr>
        <p:spPr bwMode="auto">
          <a:xfrm>
            <a:off x="6834642" y="5445224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38400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4318" b="18750"/>
          <a:stretch>
            <a:fillRect/>
          </a:stretch>
        </p:blipFill>
        <p:spPr bwMode="auto">
          <a:xfrm>
            <a:off x="0" y="879475"/>
            <a:ext cx="91440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6"/>
          <p:cNvSpPr txBox="1">
            <a:spLocks noChangeArrowheads="1"/>
          </p:cNvSpPr>
          <p:nvPr/>
        </p:nvSpPr>
        <p:spPr bwMode="auto">
          <a:xfrm>
            <a:off x="6877153" y="5157192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17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8" name="Connecteur droit 7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4318" b="20833"/>
          <a:stretch>
            <a:fillRect/>
          </a:stretch>
        </p:blipFill>
        <p:spPr bwMode="auto">
          <a:xfrm>
            <a:off x="0" y="2438400"/>
            <a:ext cx="70358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2" t="22917" r="15666" b="12500"/>
          <a:stretch>
            <a:fillRect/>
          </a:stretch>
        </p:blipFill>
        <p:spPr bwMode="auto">
          <a:xfrm>
            <a:off x="6061075" y="0"/>
            <a:ext cx="30829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11458" r="20132" b="1042"/>
          <a:stretch>
            <a:fillRect/>
          </a:stretch>
        </p:blipFill>
        <p:spPr bwMode="auto">
          <a:xfrm rot="4443017">
            <a:off x="1681956" y="10319"/>
            <a:ext cx="277018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 Box 8"/>
          <p:cNvSpPr txBox="1">
            <a:spLocks noChangeArrowheads="1"/>
          </p:cNvSpPr>
          <p:nvPr/>
        </p:nvSpPr>
        <p:spPr bwMode="auto">
          <a:xfrm>
            <a:off x="7010400" y="3302000"/>
            <a:ext cx="1981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30000"/>
              </a:spcBef>
              <a:spcAft>
                <a:spcPts val="1100"/>
              </a:spcAft>
              <a:buSzPct val="100000"/>
              <a:buFont typeface="Monotype Sorts" pitchFamily="2" charset="2"/>
              <a:buNone/>
            </a:pPr>
            <a:r>
              <a:rPr lang="en-US" alt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Management</a:t>
            </a:r>
            <a:endParaRPr lang="en-US" alt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0663" name="TextBox 6"/>
          <p:cNvSpPr txBox="1">
            <a:spLocks noChangeArrowheads="1"/>
          </p:cNvSpPr>
          <p:nvPr/>
        </p:nvSpPr>
        <p:spPr bwMode="auto">
          <a:xfrm>
            <a:off x="6858000" y="5229200"/>
            <a:ext cx="2286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charset="0"/>
              </a:rPr>
              <a:t>JDNet</a:t>
            </a:r>
            <a:endParaRPr lang="fr-FR" alt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10" name="Connecteur droit 9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115616" y="6536377"/>
            <a:ext cx="802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utura-Condensed-Normal" pitchFamily="2" charset="0"/>
              </a:rPr>
              <a:t>Les 10 Compétences du Management en 12 Sessions.®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Futura-Condensed-Normal" pitchFamily="2" charset="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4318" b="20833"/>
          <a:stretch>
            <a:fillRect/>
          </a:stretch>
        </p:blipFill>
        <p:spPr bwMode="auto">
          <a:xfrm>
            <a:off x="0" y="1114425"/>
            <a:ext cx="91440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6"/>
          <p:cNvSpPr txBox="1">
            <a:spLocks noChangeArrowheads="1"/>
          </p:cNvSpPr>
          <p:nvPr/>
        </p:nvSpPr>
        <p:spPr bwMode="auto">
          <a:xfrm>
            <a:off x="6858000" y="5373216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3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3734" b="20833"/>
          <a:stretch>
            <a:fillRect/>
          </a:stretch>
        </p:blipFill>
        <p:spPr bwMode="auto">
          <a:xfrm>
            <a:off x="0" y="1185863"/>
            <a:ext cx="9144000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Box 6"/>
          <p:cNvSpPr txBox="1">
            <a:spLocks noChangeArrowheads="1"/>
          </p:cNvSpPr>
          <p:nvPr/>
        </p:nvSpPr>
        <p:spPr bwMode="auto">
          <a:xfrm>
            <a:off x="6858000" y="5085184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420373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5"/>
          <a:srcRect l="16399" t="20833" r="21523" b="3125"/>
          <a:stretch>
            <a:fillRect/>
          </a:stretch>
        </p:blipFill>
        <p:spPr bwMode="auto">
          <a:xfrm rot="5193480">
            <a:off x="-825501" y="1112838"/>
            <a:ext cx="8077201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8"/>
          <p:cNvSpPr txBox="1">
            <a:spLocks noChangeArrowheads="1"/>
          </p:cNvSpPr>
          <p:nvPr/>
        </p:nvSpPr>
        <p:spPr bwMode="auto">
          <a:xfrm>
            <a:off x="6300192" y="4725144"/>
            <a:ext cx="2819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30000"/>
              </a:spcBef>
              <a:spcAft>
                <a:spcPts val="1100"/>
              </a:spcAft>
              <a:buSzPct val="100000"/>
              <a:buFont typeface="Monotype Sorts" pitchFamily="2" charset="2"/>
              <a:buNone/>
            </a:pPr>
            <a:r>
              <a:rPr lang="en-US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L’Entreprise</a:t>
            </a:r>
            <a:endParaRPr lang="en-US" altLang="fr-FR" sz="1600" b="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077" name="Groupe 4"/>
          <p:cNvGrpSpPr>
            <a:grpSpLocks/>
          </p:cNvGrpSpPr>
          <p:nvPr/>
        </p:nvGrpSpPr>
        <p:grpSpPr bwMode="auto">
          <a:xfrm rot="-205951">
            <a:off x="663575" y="812800"/>
            <a:ext cx="8293100" cy="5740400"/>
            <a:chOff x="-1706050" y="990605"/>
            <a:chExt cx="10240117" cy="7086602"/>
          </a:xfrm>
        </p:grpSpPr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F922DE7B-7231-4DEE-A511-8E0E0E4AF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666" t="843" r="10834" b="1"/>
            <a:stretch/>
          </p:blipFill>
          <p:spPr>
            <a:xfrm rot="16200000">
              <a:off x="-2699753" y="1982671"/>
              <a:ext cx="7086602" cy="51004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263CA1BC-1D4D-4BD2-9409-E85A32931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66" r="10834"/>
            <a:stretch/>
          </p:blipFill>
          <p:spPr>
            <a:xfrm rot="16200000">
              <a:off x="2417689" y="1961714"/>
              <a:ext cx="7086602" cy="51435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40773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01" name="Groupe 6"/>
          <p:cNvGrpSpPr>
            <a:grpSpLocks/>
          </p:cNvGrpSpPr>
          <p:nvPr/>
        </p:nvGrpSpPr>
        <p:grpSpPr bwMode="auto">
          <a:xfrm rot="-288045">
            <a:off x="339725" y="684213"/>
            <a:ext cx="8864600" cy="5930900"/>
            <a:chOff x="-621350" y="1371601"/>
            <a:chExt cx="10135296" cy="6781799"/>
          </a:xfrm>
        </p:grpSpPr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D758F1F4-19B6-483B-A0F3-C1438FE08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199" t="1" r="10634" b="751"/>
            <a:stretch/>
          </p:blipFill>
          <p:spPr>
            <a:xfrm rot="16200000">
              <a:off x="-1460779" y="2207762"/>
              <a:ext cx="6781799" cy="51057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81F4D8F0-C65E-4512-83A4-0897E71A3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200" t="788" r="10634" b="1410"/>
            <a:stretch/>
          </p:blipFill>
          <p:spPr>
            <a:xfrm rot="16200000">
              <a:off x="3608207" y="2247202"/>
              <a:ext cx="6781799" cy="50295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929535"/>
            <a:ext cx="189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45341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25" name="Groupe 3"/>
          <p:cNvGrpSpPr>
            <a:grpSpLocks/>
          </p:cNvGrpSpPr>
          <p:nvPr/>
        </p:nvGrpSpPr>
        <p:grpSpPr bwMode="auto">
          <a:xfrm rot="-177349">
            <a:off x="146050" y="546100"/>
            <a:ext cx="8948738" cy="5916613"/>
            <a:chOff x="-1219197" y="304798"/>
            <a:chExt cx="9980625" cy="6598733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99AAF9A6-C162-4B00-928E-F21CE4E6B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408" t="1533" r="11427" b="1109"/>
            <a:stretch/>
          </p:blipFill>
          <p:spPr>
            <a:xfrm rot="16200000">
              <a:off x="-2016494" y="1099769"/>
              <a:ext cx="6598733" cy="500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F9303F59-44E4-44E4-B712-61F94380F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183" t="945" r="11801" b="2083"/>
            <a:stretch/>
          </p:blipFill>
          <p:spPr>
            <a:xfrm rot="16200000">
              <a:off x="2973720" y="1102644"/>
              <a:ext cx="6584568" cy="49876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6217567"/>
            <a:ext cx="189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97516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149" name="Groupe 3"/>
          <p:cNvGrpSpPr>
            <a:grpSpLocks/>
          </p:cNvGrpSpPr>
          <p:nvPr/>
        </p:nvGrpSpPr>
        <p:grpSpPr bwMode="auto">
          <a:xfrm rot="-221597">
            <a:off x="223838" y="673100"/>
            <a:ext cx="8712200" cy="5741988"/>
            <a:chOff x="-914400" y="704849"/>
            <a:chExt cx="10269795" cy="6767514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B4C1B214-BAE2-4260-931B-E2DEE54F1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948" r="11042"/>
            <a:stretch/>
          </p:blipFill>
          <p:spPr>
            <a:xfrm rot="16200000">
              <a:off x="-1727580" y="1515972"/>
              <a:ext cx="6767514" cy="5144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19F537B7-800D-42CE-B991-89F8946359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948" r="11042"/>
            <a:stretch/>
          </p:blipFill>
          <p:spPr>
            <a:xfrm rot="16200000">
              <a:off x="3399315" y="1514998"/>
              <a:ext cx="6767513" cy="5144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5472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/>
          <a:srcRect l="43143" t="23611" r="7272" b="15105"/>
          <a:stretch/>
        </p:blipFill>
        <p:spPr bwMode="auto">
          <a:xfrm rot="16456727">
            <a:off x="-500062" y="847724"/>
            <a:ext cx="8516938" cy="591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-63477" y="52292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Dynamique Entrepreneuriale   -</a:t>
            </a:r>
          </a:p>
        </p:txBody>
      </p:sp>
    </p:spTree>
    <p:extLst>
      <p:ext uri="{BB962C8B-B14F-4D97-AF65-F5344CB8AC3E}">
        <p14:creationId xmlns:p14="http://schemas.microsoft.com/office/powerpoint/2010/main" val="29875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8" name="Connecteur droit 7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3" name="Groupe 3"/>
          <p:cNvGrpSpPr>
            <a:grpSpLocks/>
          </p:cNvGrpSpPr>
          <p:nvPr/>
        </p:nvGrpSpPr>
        <p:grpSpPr bwMode="auto">
          <a:xfrm rot="-165335">
            <a:off x="-188913" y="38100"/>
            <a:ext cx="9521826" cy="6403975"/>
            <a:chOff x="-1043724" y="685788"/>
            <a:chExt cx="10114937" cy="6801395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08AC66B1-139A-4A88-9C20-787534E3F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786" r="10833" b="1673"/>
            <a:stretch/>
          </p:blipFill>
          <p:spPr>
            <a:xfrm rot="16200000">
              <a:off x="-1916916" y="1557542"/>
              <a:ext cx="6801395" cy="50574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582299F3-5A92-4067-B601-722F48327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786" t="1673" r="10834"/>
            <a:stretch/>
          </p:blipFill>
          <p:spPr>
            <a:xfrm rot="16200000">
              <a:off x="3141407" y="1556195"/>
              <a:ext cx="6801396" cy="50574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88551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97" name="Groupe 3"/>
          <p:cNvGrpSpPr>
            <a:grpSpLocks/>
          </p:cNvGrpSpPr>
          <p:nvPr/>
        </p:nvGrpSpPr>
        <p:grpSpPr bwMode="auto">
          <a:xfrm rot="-236470">
            <a:off x="-220663" y="444500"/>
            <a:ext cx="8972551" cy="5969000"/>
            <a:chOff x="-2998" y="228599"/>
            <a:chExt cx="10254508" cy="6821119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86674B3A-FA14-462C-A74F-848D80B11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093" r="10807"/>
            <a:stretch/>
          </p:blipFill>
          <p:spPr>
            <a:xfrm rot="16200000">
              <a:off x="-820522" y="1079435"/>
              <a:ext cx="6775766" cy="51435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9B1BD0F7-71BE-42A3-8074-096E78EBA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570" r="10834"/>
            <a:stretch/>
          </p:blipFill>
          <p:spPr>
            <a:xfrm rot="16200000">
              <a:off x="4267972" y="1066938"/>
              <a:ext cx="6821119" cy="51435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69061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221" name="Groupe 5"/>
          <p:cNvGrpSpPr>
            <a:grpSpLocks/>
          </p:cNvGrpSpPr>
          <p:nvPr/>
        </p:nvGrpSpPr>
        <p:grpSpPr bwMode="auto">
          <a:xfrm rot="-198315">
            <a:off x="161925" y="384175"/>
            <a:ext cx="9228138" cy="6040438"/>
            <a:chOff x="-731090" y="1020102"/>
            <a:chExt cx="10257623" cy="6714803"/>
          </a:xfrm>
        </p:grpSpPr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DA441384-4509-43C9-B992-60C07CF55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33" r="10834"/>
            <a:stretch/>
          </p:blipFill>
          <p:spPr>
            <a:xfrm rot="16200000">
              <a:off x="-1517253" y="1804600"/>
              <a:ext cx="6714802" cy="51438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E66B6066-2F87-453C-8F11-A6DDDB00D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733" r="10833"/>
            <a:stretch/>
          </p:blipFill>
          <p:spPr>
            <a:xfrm rot="16200000">
              <a:off x="3596234" y="1804733"/>
              <a:ext cx="6714803" cy="51438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39355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5"/>
          <a:srcRect l="39824" t="12302" r="25259" b="10120"/>
          <a:stretch>
            <a:fillRect/>
          </a:stretch>
        </p:blipFill>
        <p:spPr bwMode="auto">
          <a:xfrm rot="16033455">
            <a:off x="1378744" y="-451643"/>
            <a:ext cx="6365875" cy="795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0180" name="Text Box 3"/>
          <p:cNvSpPr txBox="1">
            <a:spLocks noChangeArrowheads="1"/>
          </p:cNvSpPr>
          <p:nvPr/>
        </p:nvSpPr>
        <p:spPr bwMode="auto">
          <a:xfrm>
            <a:off x="-36512" y="6486525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74311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204" name="Groupe 8"/>
          <p:cNvGrpSpPr>
            <a:grpSpLocks/>
          </p:cNvGrpSpPr>
          <p:nvPr/>
        </p:nvGrpSpPr>
        <p:grpSpPr bwMode="auto">
          <a:xfrm>
            <a:off x="0" y="0"/>
            <a:ext cx="6019800" cy="6858000"/>
            <a:chOff x="0" y="304800"/>
            <a:chExt cx="5410200" cy="6324600"/>
          </a:xfrm>
        </p:grpSpPr>
        <p:pic>
          <p:nvPicPr>
            <p:cNvPr id="5120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1" t="10417" r="1611"/>
            <a:stretch>
              <a:fillRect/>
            </a:stretch>
          </p:blipFill>
          <p:spPr bwMode="auto">
            <a:xfrm>
              <a:off x="0" y="304800"/>
              <a:ext cx="5410200" cy="3421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62" t="11458" r="1611"/>
            <a:stretch>
              <a:fillRect/>
            </a:stretch>
          </p:blipFill>
          <p:spPr bwMode="auto">
            <a:xfrm>
              <a:off x="0" y="3276600"/>
              <a:ext cx="541020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05" name="Text Box 8"/>
          <p:cNvSpPr txBox="1">
            <a:spLocks noChangeArrowheads="1"/>
          </p:cNvSpPr>
          <p:nvPr/>
        </p:nvSpPr>
        <p:spPr bwMode="auto">
          <a:xfrm>
            <a:off x="-36512" y="6443663"/>
            <a:ext cx="2819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30000"/>
              </a:spcBef>
              <a:spcAft>
                <a:spcPts val="1100"/>
              </a:spcAft>
              <a:buSzPct val="100000"/>
              <a:buFont typeface="Monotype Sorts" pitchFamily="2" charset="2"/>
              <a:buNone/>
            </a:pPr>
            <a:r>
              <a:rPr lang="en-US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US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US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44975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22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6399" r="11458" b="17422"/>
          <a:stretch>
            <a:fillRect/>
          </a:stretch>
        </p:blipFill>
        <p:spPr bwMode="auto">
          <a:xfrm>
            <a:off x="0" y="0"/>
            <a:ext cx="49164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6"/>
          <p:cNvSpPr txBox="1">
            <a:spLocks noChangeArrowheads="1"/>
          </p:cNvSpPr>
          <p:nvPr/>
        </p:nvSpPr>
        <p:spPr bwMode="auto">
          <a:xfrm>
            <a:off x="2843808" y="6550025"/>
            <a:ext cx="312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Les Échos –</a:t>
            </a:r>
          </a:p>
        </p:txBody>
      </p:sp>
    </p:spTree>
    <p:extLst>
      <p:ext uri="{BB962C8B-B14F-4D97-AF65-F5344CB8AC3E}">
        <p14:creationId xmlns:p14="http://schemas.microsoft.com/office/powerpoint/2010/main" val="30500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Box 6"/>
          <p:cNvSpPr txBox="1">
            <a:spLocks noChangeArrowheads="1"/>
          </p:cNvSpPr>
          <p:nvPr/>
        </p:nvSpPr>
        <p:spPr bwMode="auto">
          <a:xfrm>
            <a:off x="2987824" y="5733256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Les Echos– 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4056" r="31250" b="16252"/>
          <a:stretch>
            <a:fillRect/>
          </a:stretch>
        </p:blipFill>
        <p:spPr bwMode="auto">
          <a:xfrm>
            <a:off x="0" y="0"/>
            <a:ext cx="4033838" cy="857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79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3734" b="18750"/>
          <a:stretch>
            <a:fillRect/>
          </a:stretch>
        </p:blipFill>
        <p:spPr bwMode="auto">
          <a:xfrm>
            <a:off x="0" y="982663"/>
            <a:ext cx="9144000" cy="58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6"/>
          <p:cNvSpPr txBox="1">
            <a:spLocks noChangeArrowheads="1"/>
          </p:cNvSpPr>
          <p:nvPr/>
        </p:nvSpPr>
        <p:spPr bwMode="auto">
          <a:xfrm>
            <a:off x="6858000" y="5805264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334930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376987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4318" b="20833"/>
          <a:stretch>
            <a:fillRect/>
          </a:stretch>
        </p:blipFill>
        <p:spPr bwMode="auto">
          <a:xfrm>
            <a:off x="0" y="1066800"/>
            <a:ext cx="92186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6"/>
          <p:cNvSpPr txBox="1">
            <a:spLocks noChangeArrowheads="1"/>
          </p:cNvSpPr>
          <p:nvPr/>
        </p:nvSpPr>
        <p:spPr bwMode="auto">
          <a:xfrm>
            <a:off x="6933550" y="5877272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JDNet</a:t>
            </a:r>
            <a:endParaRPr lang="fr-FR" alt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6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61</Words>
  <Application>Microsoft Office PowerPoint</Application>
  <PresentationFormat>Affichage à l'écran (4:3)</PresentationFormat>
  <Paragraphs>34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0" baseType="lpstr">
      <vt:lpstr>Arial</vt:lpstr>
      <vt:lpstr>Arial Narrow</vt:lpstr>
      <vt:lpstr>Calibri</vt:lpstr>
      <vt:lpstr>Futura-Condensed-Normal</vt:lpstr>
      <vt:lpstr>Lucida Sans Unicode</vt:lpstr>
      <vt:lpstr>Monotype Sorts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Assistante</cp:lastModifiedBy>
  <cp:revision>30</cp:revision>
  <dcterms:created xsi:type="dcterms:W3CDTF">2017-02-08T13:59:41Z</dcterms:created>
  <dcterms:modified xsi:type="dcterms:W3CDTF">2019-03-13T09:20:41Z</dcterms:modified>
</cp:coreProperties>
</file>