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32" r:id="rId2"/>
    <p:sldId id="333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93" r:id="rId15"/>
    <p:sldId id="394" r:id="rId16"/>
    <p:sldId id="381" r:id="rId17"/>
    <p:sldId id="382" r:id="rId18"/>
    <p:sldId id="353" r:id="rId19"/>
    <p:sldId id="345" r:id="rId20"/>
    <p:sldId id="390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8C3BB-1104-46C4-9E2F-5137C943BD75}" type="datetimeFigureOut">
              <a:rPr lang="fr-FR" smtClean="0"/>
              <a:t>13/03/2019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3241-965E-4B3A-91C9-531F1B0B1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30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13/03/2019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5"/>
          <a:srcRect l="11021" r="46353"/>
          <a:stretch/>
        </p:blipFill>
        <p:spPr bwMode="auto">
          <a:xfrm rot="5620241">
            <a:off x="1250157" y="-692944"/>
            <a:ext cx="6173788" cy="814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-36512" y="6486525"/>
            <a:ext cx="7924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Matin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– </a:t>
            </a:r>
            <a:r>
              <a:rPr lang="en-GB" altLang="fr-FR" sz="16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© Christophe 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Grippay – HR CONSEIL</a:t>
            </a:r>
          </a:p>
        </p:txBody>
      </p:sp>
    </p:spTree>
    <p:extLst>
      <p:ext uri="{BB962C8B-B14F-4D97-AF65-F5344CB8AC3E}">
        <p14:creationId xmlns:p14="http://schemas.microsoft.com/office/powerpoint/2010/main" val="26907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41988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4495800" y="1524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24742" r="20148" b="21732"/>
          <a:stretch>
            <a:fillRect/>
          </a:stretch>
        </p:blipFill>
        <p:spPr bwMode="auto">
          <a:xfrm>
            <a:off x="-17463" y="0"/>
            <a:ext cx="457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23875" r="15533" b="22791"/>
          <a:stretch>
            <a:fillRect/>
          </a:stretch>
        </p:blipFill>
        <p:spPr bwMode="auto">
          <a:xfrm>
            <a:off x="4554538" y="0"/>
            <a:ext cx="4589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55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714" y="508518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384553">
            <a:off x="4208462" y="-2033587"/>
            <a:ext cx="1622425" cy="1011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343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85324">
            <a:off x="463550" y="127000"/>
            <a:ext cx="6842125" cy="1016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1979712" y="6486525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–  </a:t>
            </a:r>
          </a:p>
        </p:txBody>
      </p:sp>
    </p:spTree>
    <p:extLst>
      <p:ext uri="{BB962C8B-B14F-4D97-AF65-F5344CB8AC3E}">
        <p14:creationId xmlns:p14="http://schemas.microsoft.com/office/powerpoint/2010/main" val="4718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5410200" y="6486525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endParaRPr lang="fr-FR" altLang="fr-FR" sz="1600">
              <a:latin typeface="Arial Narrow" pitchFamily="34" charset="0"/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"/>
          <a:srcRect l="34195" t="34514" r="28149" b="9889"/>
          <a:stretch>
            <a:fillRect/>
          </a:stretch>
        </p:blipFill>
        <p:spPr bwMode="auto">
          <a:xfrm>
            <a:off x="1117600" y="2071688"/>
            <a:ext cx="4900613" cy="406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8" t="19031" r="30981" b="70523"/>
          <a:stretch>
            <a:fillRect/>
          </a:stretch>
        </p:blipFill>
        <p:spPr bwMode="auto">
          <a:xfrm>
            <a:off x="1117600" y="725488"/>
            <a:ext cx="49022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3"/>
          <p:cNvSpPr txBox="1">
            <a:spLocks noChangeArrowheads="1"/>
          </p:cNvSpPr>
          <p:nvPr/>
        </p:nvSpPr>
        <p:spPr bwMode="auto">
          <a:xfrm>
            <a:off x="0" y="5445224"/>
            <a:ext cx="3962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SzPct val="100000"/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Lucida Sans Unicode" pitchFamily="34" charset="0"/>
                <a:cs typeface="Lucida Sans Unicode" pitchFamily="34" charset="0"/>
              </a:rPr>
              <a:t>  –   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82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-65211" y="5949280"/>
            <a:ext cx="3733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Matin –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8" b="14150"/>
          <a:stretch/>
        </p:blipFill>
        <p:spPr bwMode="auto">
          <a:xfrm rot="21317644">
            <a:off x="1291092" y="52167"/>
            <a:ext cx="6552728" cy="867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7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-65211" y="5949280"/>
            <a:ext cx="3733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Matin –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3105" r="8655" b="13976"/>
          <a:stretch/>
        </p:blipFill>
        <p:spPr bwMode="auto">
          <a:xfrm rot="21446955">
            <a:off x="1966499" y="158812"/>
            <a:ext cx="5987857" cy="792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7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77" name="Groupe 4"/>
          <p:cNvGrpSpPr>
            <a:grpSpLocks/>
          </p:cNvGrpSpPr>
          <p:nvPr/>
        </p:nvGrpSpPr>
        <p:grpSpPr bwMode="auto">
          <a:xfrm rot="-185811">
            <a:off x="20638" y="368300"/>
            <a:ext cx="8807450" cy="5903913"/>
            <a:chOff x="-2016974" y="457201"/>
            <a:chExt cx="10233826" cy="6858000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623917ED-97C9-41E6-A428-A589D349F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366" r="10634"/>
            <a:stretch/>
          </p:blipFill>
          <p:spPr>
            <a:xfrm rot="16200000">
              <a:off x="-2874579" y="1313813"/>
              <a:ext cx="6858000" cy="5142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6CC6A0F0-7DDD-4AE0-A1D3-49B694701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167" r="10834"/>
            <a:stretch/>
          </p:blipFill>
          <p:spPr>
            <a:xfrm rot="16200000">
              <a:off x="2214714" y="1313911"/>
              <a:ext cx="6857999" cy="5142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078" name="ZoneTexte 4"/>
          <p:cNvSpPr txBox="1">
            <a:spLocks noChangeArrowheads="1"/>
          </p:cNvSpPr>
          <p:nvPr/>
        </p:nvSpPr>
        <p:spPr bwMode="auto">
          <a:xfrm>
            <a:off x="7288213" y="5738813"/>
            <a:ext cx="1893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  <a:latin typeface="Arial Narrow" pitchFamily="34" charset="0"/>
              </a:rPr>
              <a:t>          Work</a:t>
            </a:r>
          </a:p>
        </p:txBody>
      </p:sp>
    </p:spTree>
    <p:extLst>
      <p:ext uri="{BB962C8B-B14F-4D97-AF65-F5344CB8AC3E}">
        <p14:creationId xmlns:p14="http://schemas.microsoft.com/office/powerpoint/2010/main" val="4038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7" name="Connecteur droit 6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1" name="Groupe 3"/>
          <p:cNvGrpSpPr>
            <a:grpSpLocks/>
          </p:cNvGrpSpPr>
          <p:nvPr/>
        </p:nvGrpSpPr>
        <p:grpSpPr bwMode="auto">
          <a:xfrm rot="-183021">
            <a:off x="52388" y="577850"/>
            <a:ext cx="8940800" cy="5922963"/>
            <a:chOff x="-1200150" y="-1444789"/>
            <a:chExt cx="10237788" cy="6783548"/>
          </a:xfrm>
        </p:grpSpPr>
        <p:pic>
          <p:nvPicPr>
            <p:cNvPr id="2" name="Image 1">
              <a:extLst>
                <a:ext uri="{FF2B5EF4-FFF2-40B4-BE49-F238E27FC236}">
                  <a16:creationId xmlns="" xmlns:a16="http://schemas.microsoft.com/office/drawing/2014/main" id="{F37AA5B8-BD30-4785-B256-BC0A77838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114" r="11699"/>
            <a:stretch/>
          </p:blipFill>
          <p:spPr>
            <a:xfrm rot="16200000">
              <a:off x="-2021488" y="-626284"/>
              <a:ext cx="6783548" cy="5144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age 2">
              <a:extLst>
                <a:ext uri="{FF2B5EF4-FFF2-40B4-BE49-F238E27FC236}">
                  <a16:creationId xmlns="" xmlns:a16="http://schemas.microsoft.com/office/drawing/2014/main" id="{11C1D331-93E9-4E6F-BD95-A5BE5C7E6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841" r="11973"/>
            <a:stretch/>
          </p:blipFill>
          <p:spPr>
            <a:xfrm rot="16200000">
              <a:off x="3073710" y="-626002"/>
              <a:ext cx="6783547" cy="5144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102" name="ZoneTexte 11"/>
          <p:cNvSpPr txBox="1">
            <a:spLocks noChangeArrowheads="1"/>
          </p:cNvSpPr>
          <p:nvPr/>
        </p:nvSpPr>
        <p:spPr bwMode="auto">
          <a:xfrm>
            <a:off x="7118350" y="5786438"/>
            <a:ext cx="1793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r>
              <a:rPr lang="fr-FR" altLang="fr-FR">
                <a:solidFill>
                  <a:schemeClr val="tx1"/>
                </a:solidFill>
                <a:latin typeface="Arial Narrow" pitchFamily="34" charset="0"/>
              </a:rPr>
              <a:t>           Work</a:t>
            </a:r>
          </a:p>
        </p:txBody>
      </p:sp>
    </p:spTree>
    <p:extLst>
      <p:ext uri="{BB962C8B-B14F-4D97-AF65-F5344CB8AC3E}">
        <p14:creationId xmlns:p14="http://schemas.microsoft.com/office/powerpoint/2010/main" val="16938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0" y="5229200"/>
            <a:ext cx="37338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975"/>
              </a:spcBef>
              <a:spcAft>
                <a:spcPts val="1100"/>
              </a:spcAft>
              <a:buClr>
                <a:srgbClr val="FFFFFF"/>
              </a:buClr>
              <a:buFont typeface="Monotype Sorts" pitchFamily="2" charset="2"/>
              <a:buNone/>
            </a:pP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Les </a:t>
            </a:r>
            <a:r>
              <a:rPr lang="en-GB" altLang="fr-FR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Echos</a:t>
            </a:r>
            <a:r>
              <a:rPr lang="en-GB" altLang="fr-FR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  -</a:t>
            </a: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5"/>
          <a:srcRect l="26787" t="14301" r="11241" b="8807"/>
          <a:stretch>
            <a:fillRect/>
          </a:stretch>
        </p:blipFill>
        <p:spPr bwMode="auto">
          <a:xfrm rot="16379902">
            <a:off x="154681" y="995310"/>
            <a:ext cx="6655529" cy="46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51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-65211" y="5949280"/>
            <a:ext cx="3733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Matin – </a:t>
            </a:r>
          </a:p>
        </p:txBody>
      </p:sp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5"/>
          <a:srcRect l="63068" t="11690" r="20139" b="19643"/>
          <a:stretch>
            <a:fillRect/>
          </a:stretch>
        </p:blipFill>
        <p:spPr bwMode="auto">
          <a:xfrm rot="5236359">
            <a:off x="2778126" y="-244475"/>
            <a:ext cx="3543300" cy="814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5257800" y="271463"/>
            <a:ext cx="3733800" cy="1404937"/>
          </a:xfrm>
        </p:spPr>
        <p:txBody>
          <a:bodyPr anchor="ctr">
            <a:normAutofit fontScale="90000"/>
          </a:bodyPr>
          <a:lstStyle/>
          <a:p>
            <a:pPr marL="0" indent="0" algn="r">
              <a:lnSpc>
                <a:spcPct val="90000"/>
              </a:lnSpc>
              <a:spcBef>
                <a:spcPct val="0"/>
              </a:spcBef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800" b="0" dirty="0" err="1" smtClean="0">
                <a:effectLst/>
                <a:latin typeface="Arial Narrow" pitchFamily="34" charset="0"/>
                <a:ea typeface="+mn-ea"/>
              </a:rPr>
              <a:t>Pourquoi</a:t>
            </a:r>
            <a:r>
              <a:rPr lang="en-GB" sz="4800" b="0" dirty="0" smtClean="0">
                <a:effectLst/>
                <a:latin typeface="Arial Narrow" pitchFamily="34" charset="0"/>
                <a:ea typeface="+mn-ea"/>
              </a:rPr>
              <a:t> </a:t>
            </a:r>
            <a:r>
              <a:rPr lang="en-GB" sz="4800" b="0" dirty="0" err="1" smtClean="0">
                <a:effectLst/>
                <a:latin typeface="Arial Narrow" pitchFamily="34" charset="0"/>
                <a:ea typeface="+mn-ea"/>
              </a:rPr>
              <a:t>ce</a:t>
            </a:r>
            <a:r>
              <a:rPr lang="en-GB" sz="4800" b="0" dirty="0" smtClean="0">
                <a:effectLst/>
                <a:latin typeface="Arial Narrow" pitchFamily="34" charset="0"/>
                <a:ea typeface="+mn-ea"/>
              </a:rPr>
              <a:t> </a:t>
            </a:r>
            <a:r>
              <a:rPr lang="en-GB" sz="4800" b="0" dirty="0" err="1" smtClean="0">
                <a:effectLst/>
                <a:latin typeface="Arial Narrow" pitchFamily="34" charset="0"/>
                <a:ea typeface="+mn-ea"/>
              </a:rPr>
              <a:t>sujet</a:t>
            </a:r>
            <a:r>
              <a:rPr lang="en-GB" sz="4800" b="0" dirty="0" smtClean="0">
                <a:effectLst/>
                <a:latin typeface="Arial Narrow" pitchFamily="34" charset="0"/>
                <a:ea typeface="+mn-ea"/>
              </a:rPr>
              <a:t> </a:t>
            </a:r>
            <a:r>
              <a:rPr lang="en-GB" sz="4800" b="0" dirty="0" err="1" smtClean="0">
                <a:effectLst/>
                <a:latin typeface="Arial Narrow" pitchFamily="34" charset="0"/>
                <a:ea typeface="+mn-ea"/>
              </a:rPr>
              <a:t>est</a:t>
            </a:r>
            <a:r>
              <a:rPr lang="en-GB" sz="4800" b="0" dirty="0" smtClean="0">
                <a:effectLst/>
                <a:latin typeface="Arial Narrow" pitchFamily="34" charset="0"/>
                <a:ea typeface="+mn-ea"/>
              </a:rPr>
              <a:t> important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23489" r="17162" b="27243"/>
          <a:stretch>
            <a:fillRect/>
          </a:stretch>
        </p:blipFill>
        <p:spPr bwMode="auto">
          <a:xfrm>
            <a:off x="0" y="-3175"/>
            <a:ext cx="44053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2849" r="17891" b="26607"/>
          <a:stretch>
            <a:fillRect/>
          </a:stretch>
        </p:blipFill>
        <p:spPr bwMode="auto">
          <a:xfrm>
            <a:off x="4405313" y="-33338"/>
            <a:ext cx="4738687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cxnSp>
          <p:nvCxnSpPr>
            <p:cNvPr id="5" name="Connecteur droit 4"/>
            <p:cNvCxnSpPr/>
            <p:nvPr/>
          </p:nvCxnSpPr>
          <p:spPr bwMode="auto">
            <a:xfrm>
              <a:off x="0" y="6348413"/>
              <a:ext cx="9144000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0"/>
              <a:ext cx="553923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3" y="6386173"/>
              <a:ext cx="304735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771" y="6399213"/>
              <a:ext cx="3054229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-65211" y="5949280"/>
            <a:ext cx="3733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975"/>
              </a:spcBef>
              <a:spcAft>
                <a:spcPts val="1100"/>
              </a:spcAft>
              <a:buFont typeface="Monotype Sorts" pitchFamily="2" charset="2"/>
              <a:buNone/>
            </a:pPr>
            <a:r>
              <a:rPr lang="fr-FR" altLang="fr-FR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Direct Matin –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453505"/>
            <a:ext cx="5846762" cy="771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8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4820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4883150" y="133350"/>
            <a:ext cx="42291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23972" r="19875" b="26256"/>
          <a:stretch>
            <a:fillRect/>
          </a:stretch>
        </p:blipFill>
        <p:spPr bwMode="auto">
          <a:xfrm>
            <a:off x="0" y="-23813"/>
            <a:ext cx="4752975" cy="688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19000" r="13374" b="24681"/>
          <a:stretch>
            <a:fillRect/>
          </a:stretch>
        </p:blipFill>
        <p:spPr bwMode="auto">
          <a:xfrm>
            <a:off x="4743450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7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5844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4572000" y="762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23972" r="20773" b="22404"/>
          <a:stretch>
            <a:fillRect/>
          </a:stretch>
        </p:blipFill>
        <p:spPr bwMode="auto">
          <a:xfrm>
            <a:off x="-117475" y="0"/>
            <a:ext cx="468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24199" r="18073" b="22369"/>
          <a:stretch>
            <a:fillRect/>
          </a:stretch>
        </p:blipFill>
        <p:spPr bwMode="auto">
          <a:xfrm>
            <a:off x="4572000" y="0"/>
            <a:ext cx="4703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0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t="24548" r="16077" b="22502"/>
          <a:stretch>
            <a:fillRect/>
          </a:stretch>
        </p:blipFill>
        <p:spPr bwMode="auto">
          <a:xfrm>
            <a:off x="0" y="-19050"/>
            <a:ext cx="477996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22562" r="15361" b="22562"/>
          <a:stretch>
            <a:fillRect/>
          </a:stretch>
        </p:blipFill>
        <p:spPr bwMode="auto">
          <a:xfrm>
            <a:off x="4779963" y="-36513"/>
            <a:ext cx="4411662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5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7892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4572000" y="762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21373" r="19051" b="22502"/>
          <a:stretch>
            <a:fillRect/>
          </a:stretch>
        </p:blipFill>
        <p:spPr bwMode="auto">
          <a:xfrm>
            <a:off x="-23813" y="-17463"/>
            <a:ext cx="4635501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21696" r="13298" b="23621"/>
          <a:stretch>
            <a:fillRect/>
          </a:stretch>
        </p:blipFill>
        <p:spPr bwMode="auto">
          <a:xfrm>
            <a:off x="4611688" y="-17463"/>
            <a:ext cx="4583112" cy="70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3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8916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4541838" y="1524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4548" r="20148" b="22310"/>
          <a:stretch>
            <a:fillRect/>
          </a:stretch>
        </p:blipFill>
        <p:spPr bwMode="auto">
          <a:xfrm>
            <a:off x="-7938" y="-30163"/>
            <a:ext cx="4575176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4969" r="16988" b="22562"/>
          <a:stretch>
            <a:fillRect/>
          </a:stretch>
        </p:blipFill>
        <p:spPr bwMode="auto">
          <a:xfrm>
            <a:off x="4541838" y="-30163"/>
            <a:ext cx="4602162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9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39940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4491038" y="1524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4454" r="21858" b="22598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24200" r="19336" b="22562"/>
          <a:stretch>
            <a:fillRect/>
          </a:stretch>
        </p:blipFill>
        <p:spPr bwMode="auto">
          <a:xfrm>
            <a:off x="4572000" y="-4763"/>
            <a:ext cx="46799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0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40964" name="Picture 2" descr="C:\Users\Marc Montaldier\Documents\mes documents\CRESTCOM MARC 7 NOVEMBRE 2011 10H15\documents commerciaux\masques slides sessions\masque slides définitif\masque slides définitif\Diapositiv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4503738" y="152400"/>
            <a:ext cx="4572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70000"/>
              </a:lnSpc>
              <a:spcBef>
                <a:spcPts val="900"/>
              </a:spcBef>
              <a:buClr>
                <a:srgbClr val="FFFFFF"/>
              </a:buClr>
              <a:buSzPct val="100000"/>
              <a:buFont typeface="Monotype Sorts" pitchFamily="2" charset="2"/>
              <a:buChar char="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28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defTabSz="449263">
              <a:lnSpc>
                <a:spcPct val="70000"/>
              </a:lnSpc>
              <a:spcBef>
                <a:spcPts val="67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2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•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defTabSz="449263">
              <a:lnSpc>
                <a:spcPct val="70000"/>
              </a:lnSpc>
              <a:spcBef>
                <a:spcPts val="525"/>
              </a:spcBef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70000"/>
              </a:lnSpc>
              <a:spcBef>
                <a:spcPts val="5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–"/>
              <a:defRPr sz="1400" b="1">
                <a:solidFill>
                  <a:srgbClr val="FFFFFF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>
              <a:lnSpc>
                <a:spcPct val="78000"/>
              </a:lnSpc>
              <a:spcBef>
                <a:spcPct val="0"/>
              </a:spcBef>
              <a:buClr>
                <a:srgbClr val="0000CC"/>
              </a:buClr>
              <a:buFont typeface="Times New Roman" pitchFamily="18" charset="0"/>
              <a:buNone/>
            </a:pPr>
            <a:r>
              <a:rPr lang="fr-FR" altLang="fr-FR" sz="4800" b="0">
                <a:latin typeface="Arial Narrow" pitchFamily="34" charset="0"/>
              </a:rPr>
              <a:t>Pourquoi ce sujet </a:t>
            </a:r>
            <a:br>
              <a:rPr lang="fr-FR" altLang="fr-FR" sz="4800" b="0">
                <a:latin typeface="Arial Narrow" pitchFamily="34" charset="0"/>
              </a:rPr>
            </a:br>
            <a:r>
              <a:rPr lang="fr-FR" altLang="fr-FR" sz="4800" b="0">
                <a:latin typeface="Arial Narrow" pitchFamily="34" charset="0"/>
              </a:rPr>
              <a:t>est important</a:t>
            </a:r>
            <a:endParaRPr lang="fr-FR" altLang="fr-FR" sz="4800" b="0"/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4261" r="20148" b="23079"/>
          <a:stretch>
            <a:fillRect/>
          </a:stretch>
        </p:blipFill>
        <p:spPr bwMode="auto">
          <a:xfrm>
            <a:off x="0" y="6350"/>
            <a:ext cx="467042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t="22720" r="16618" b="22501"/>
          <a:stretch>
            <a:fillRect/>
          </a:stretch>
        </p:blipFill>
        <p:spPr bwMode="auto">
          <a:xfrm>
            <a:off x="4665663" y="0"/>
            <a:ext cx="4478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9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66</Words>
  <Application>Microsoft Office PowerPoint</Application>
  <PresentationFormat>Affichage à l'écran (4:3)</PresentationFormat>
  <Paragraphs>20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Lucida Sans Unicode</vt:lpstr>
      <vt:lpstr>Monotype Sorts</vt:lpstr>
      <vt:lpstr>Times New Roman</vt:lpstr>
      <vt:lpstr>Thème Office</vt:lpstr>
      <vt:lpstr>Présentation PowerPoint</vt:lpstr>
      <vt:lpstr>Pourquoi ce sujet est important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 Montaldier</dc:creator>
  <cp:lastModifiedBy>Assistante</cp:lastModifiedBy>
  <cp:revision>30</cp:revision>
  <dcterms:created xsi:type="dcterms:W3CDTF">2017-02-08T13:59:41Z</dcterms:created>
  <dcterms:modified xsi:type="dcterms:W3CDTF">2019-03-13T09:19:50Z</dcterms:modified>
</cp:coreProperties>
</file>