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65" r:id="rId2"/>
    <p:sldId id="398" r:id="rId3"/>
    <p:sldId id="399" r:id="rId4"/>
    <p:sldId id="400" r:id="rId5"/>
    <p:sldId id="401" r:id="rId6"/>
    <p:sldId id="402" r:id="rId7"/>
    <p:sldId id="403" r:id="rId8"/>
    <p:sldId id="404" r:id="rId9"/>
    <p:sldId id="405" r:id="rId10"/>
    <p:sldId id="406" r:id="rId11"/>
    <p:sldId id="407" r:id="rId12"/>
    <p:sldId id="408" r:id="rId13"/>
    <p:sldId id="409" r:id="rId14"/>
    <p:sldId id="410" r:id="rId15"/>
    <p:sldId id="411" r:id="rId16"/>
    <p:sldId id="412" r:id="rId17"/>
    <p:sldId id="413" r:id="rId18"/>
    <p:sldId id="414" r:id="rId19"/>
    <p:sldId id="325" r:id="rId20"/>
    <p:sldId id="326" r:id="rId21"/>
    <p:sldId id="327" r:id="rId22"/>
    <p:sldId id="328" r:id="rId23"/>
    <p:sldId id="329" r:id="rId24"/>
    <p:sldId id="330" r:id="rId25"/>
    <p:sldId id="331" r:id="rId26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45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653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98C3BB-1104-46C4-9E2F-5137C943BD75}" type="datetimeFigureOut">
              <a:rPr lang="fr-FR" smtClean="0"/>
              <a:t>13/03/2019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083241-965E-4B3A-91C9-531F1B0B1C8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223031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Espace réservé de l'image des diapositives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98463" y="123825"/>
            <a:ext cx="6053137" cy="4541838"/>
          </a:xfrm>
          <a:ln/>
        </p:spPr>
      </p:sp>
      <p:sp>
        <p:nvSpPr>
          <p:cNvPr id="4099" name="Espace réservé des notes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78484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Espace réservé de l'image des diapositives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98463" y="123825"/>
            <a:ext cx="6053137" cy="4541838"/>
          </a:xfrm>
          <a:ln/>
        </p:spPr>
      </p:sp>
      <p:sp>
        <p:nvSpPr>
          <p:cNvPr id="6147" name="Espace réservé des notes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99965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13/03/2019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13/03/2019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13/03/2019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13/03/2019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13/03/2019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13/03/2019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13/03/2019</a:t>
            </a:fld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13/03/2019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13/03/2019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13/03/2019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13/03/2019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309A6D-C09C-4548-B29A-6CF363A7E532}" type="datetimeFigureOut">
              <a:rPr lang="fr-FR" smtClean="0"/>
              <a:t>13/03/2019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Marc Montaldier\Documents\mes documents\CRESTCOM MARC 30 AOUT 2012 14H40\sessions documents\BPM 4\fevrier\2B\Fotolia_124969677_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905" y="6068616"/>
            <a:ext cx="3654682" cy="869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112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395536" y="1484784"/>
            <a:ext cx="417646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0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-Condensed-Normal" pitchFamily="2" charset="0"/>
              </a:rPr>
              <a:t>PFSF02B </a:t>
            </a:r>
            <a:r>
              <a:rPr lang="fr-FR" sz="60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-Condensed-Normal" pitchFamily="2" charset="0"/>
              </a:rPr>
              <a:t>– Comment devenir un Chasseur de Stress </a:t>
            </a:r>
            <a:endParaRPr lang="fr-FR" sz="6000" b="1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utura-Condensed-Normal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7804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e 6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cxnSp>
          <p:nvCxnSpPr>
            <p:cNvPr id="8" name="Connecteur droit 7"/>
            <p:cNvCxnSpPr/>
            <p:nvPr/>
          </p:nvCxnSpPr>
          <p:spPr bwMode="auto">
            <a:xfrm>
              <a:off x="0" y="6348413"/>
              <a:ext cx="9144000" cy="0"/>
            </a:xfrm>
            <a:prstGeom prst="line">
              <a:avLst/>
            </a:prstGeom>
            <a:ln w="15875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3888" y="0"/>
              <a:ext cx="5539230" cy="5810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543" y="6386173"/>
              <a:ext cx="3047350" cy="4587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9771" y="6399213"/>
              <a:ext cx="3054229" cy="4587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4101" name="Groupe 3"/>
          <p:cNvGrpSpPr>
            <a:grpSpLocks/>
          </p:cNvGrpSpPr>
          <p:nvPr/>
        </p:nvGrpSpPr>
        <p:grpSpPr bwMode="auto">
          <a:xfrm rot="-255914">
            <a:off x="60325" y="560388"/>
            <a:ext cx="9134475" cy="6049962"/>
            <a:chOff x="-419210" y="380999"/>
            <a:chExt cx="10157983" cy="6726822"/>
          </a:xfrm>
        </p:grpSpPr>
        <p:pic>
          <p:nvPicPr>
            <p:cNvPr id="2" name="Image 1">
              <a:extLst>
                <a:ext uri="{FF2B5EF4-FFF2-40B4-BE49-F238E27FC236}">
                  <a16:creationId xmlns="" xmlns:a16="http://schemas.microsoft.com/office/drawing/2014/main" id="{3BCCDBAA-B923-4869-97B5-83214B5183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4579" r="11901" b="1254"/>
            <a:stretch/>
          </p:blipFill>
          <p:spPr>
            <a:xfrm rot="16200000">
              <a:off x="-1244592" y="1201157"/>
              <a:ext cx="6723292" cy="507899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" name="Image 2">
              <a:extLst>
                <a:ext uri="{FF2B5EF4-FFF2-40B4-BE49-F238E27FC236}">
                  <a16:creationId xmlns="" xmlns:a16="http://schemas.microsoft.com/office/drawing/2014/main" id="{5EF63DF6-5B31-4FBC-A165-17334AC2FD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4445" t="1254" r="11990"/>
            <a:stretch/>
          </p:blipFill>
          <p:spPr>
            <a:xfrm rot="16200000">
              <a:off x="3834341" y="1201237"/>
              <a:ext cx="6726823" cy="507899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11" name="ZoneTexte 4"/>
          <p:cNvSpPr txBox="1">
            <a:spLocks noChangeArrowheads="1"/>
          </p:cNvSpPr>
          <p:nvPr/>
        </p:nvSpPr>
        <p:spPr bwMode="auto">
          <a:xfrm>
            <a:off x="7162800" y="5826125"/>
            <a:ext cx="189388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r"/>
            <a:r>
              <a:rPr lang="fr-FR" altLang="fr-FR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Management</a:t>
            </a:r>
          </a:p>
        </p:txBody>
      </p:sp>
    </p:spTree>
    <p:extLst>
      <p:ext uri="{BB962C8B-B14F-4D97-AF65-F5344CB8AC3E}">
        <p14:creationId xmlns:p14="http://schemas.microsoft.com/office/powerpoint/2010/main" val="3079793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e 6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cxnSp>
          <p:nvCxnSpPr>
            <p:cNvPr id="8" name="Connecteur droit 7"/>
            <p:cNvCxnSpPr/>
            <p:nvPr/>
          </p:nvCxnSpPr>
          <p:spPr bwMode="auto">
            <a:xfrm>
              <a:off x="0" y="6348413"/>
              <a:ext cx="9144000" cy="0"/>
            </a:xfrm>
            <a:prstGeom prst="line">
              <a:avLst/>
            </a:prstGeom>
            <a:ln w="15875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3888" y="0"/>
              <a:ext cx="5539230" cy="5810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543" y="6386173"/>
              <a:ext cx="3047350" cy="4587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9771" y="6399213"/>
              <a:ext cx="3054229" cy="4587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5125" name="Groupe 6"/>
          <p:cNvGrpSpPr>
            <a:grpSpLocks/>
          </p:cNvGrpSpPr>
          <p:nvPr/>
        </p:nvGrpSpPr>
        <p:grpSpPr bwMode="auto">
          <a:xfrm rot="-174728">
            <a:off x="127000" y="274638"/>
            <a:ext cx="9201150" cy="6100762"/>
            <a:chOff x="-606977" y="1316713"/>
            <a:chExt cx="10131084" cy="6717109"/>
          </a:xfrm>
        </p:grpSpPr>
        <p:pic>
          <p:nvPicPr>
            <p:cNvPr id="2" name="Image 1">
              <a:extLst>
                <a:ext uri="{FF2B5EF4-FFF2-40B4-BE49-F238E27FC236}">
                  <a16:creationId xmlns="" xmlns:a16="http://schemas.microsoft.com/office/drawing/2014/main" id="{1FAE75B7-4EA9-40C5-A6A2-9C17D7BBF2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4873" r="11669" b="1515"/>
            <a:stretch/>
          </p:blipFill>
          <p:spPr>
            <a:xfrm rot="16200000">
              <a:off x="-1435883" y="2139510"/>
              <a:ext cx="6717109" cy="506554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6" name="Image 5">
              <a:extLst>
                <a:ext uri="{FF2B5EF4-FFF2-40B4-BE49-F238E27FC236}">
                  <a16:creationId xmlns="" xmlns:a16="http://schemas.microsoft.com/office/drawing/2014/main" id="{FF905E8B-1873-4757-B6B4-A3925D0AE6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5045" t="1516" r="11497"/>
            <a:stretch/>
          </p:blipFill>
          <p:spPr>
            <a:xfrm rot="16200000">
              <a:off x="3632591" y="2141814"/>
              <a:ext cx="6717109" cy="506554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11" name="ZoneTexte 4"/>
          <p:cNvSpPr txBox="1">
            <a:spLocks noChangeArrowheads="1"/>
          </p:cNvSpPr>
          <p:nvPr/>
        </p:nvSpPr>
        <p:spPr bwMode="auto">
          <a:xfrm>
            <a:off x="7162800" y="5826125"/>
            <a:ext cx="189388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r"/>
            <a:r>
              <a:rPr lang="fr-FR" altLang="fr-FR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Management</a:t>
            </a:r>
          </a:p>
        </p:txBody>
      </p:sp>
    </p:spTree>
    <p:extLst>
      <p:ext uri="{BB962C8B-B14F-4D97-AF65-F5344CB8AC3E}">
        <p14:creationId xmlns:p14="http://schemas.microsoft.com/office/powerpoint/2010/main" val="3991948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cxnSp>
          <p:nvCxnSpPr>
            <p:cNvPr id="7" name="Connecteur droit 6"/>
            <p:cNvCxnSpPr/>
            <p:nvPr/>
          </p:nvCxnSpPr>
          <p:spPr bwMode="auto">
            <a:xfrm>
              <a:off x="0" y="6348413"/>
              <a:ext cx="9144000" cy="0"/>
            </a:xfrm>
            <a:prstGeom prst="line">
              <a:avLst/>
            </a:prstGeom>
            <a:ln w="15875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3888" y="0"/>
              <a:ext cx="5539230" cy="5810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543" y="6386173"/>
              <a:ext cx="3047350" cy="4587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9771" y="6399213"/>
              <a:ext cx="3054229" cy="4587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149" name="Groupe 1"/>
          <p:cNvGrpSpPr>
            <a:grpSpLocks/>
          </p:cNvGrpSpPr>
          <p:nvPr/>
        </p:nvGrpSpPr>
        <p:grpSpPr bwMode="auto">
          <a:xfrm rot="-173108">
            <a:off x="125413" y="155575"/>
            <a:ext cx="9121775" cy="6116638"/>
            <a:chOff x="-1583530" y="2209799"/>
            <a:chExt cx="10083232" cy="6762274"/>
          </a:xfrm>
        </p:grpSpPr>
        <p:pic>
          <p:nvPicPr>
            <p:cNvPr id="2" name="Image 1">
              <a:extLst>
                <a:ext uri="{FF2B5EF4-FFF2-40B4-BE49-F238E27FC236}">
                  <a16:creationId xmlns="" xmlns:a16="http://schemas.microsoft.com/office/drawing/2014/main" id="{46EFF108-E565-4BB3-94EA-E94F75A8342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666" r="1714" b="14381"/>
            <a:stretch/>
          </p:blipFill>
          <p:spPr bwMode="auto">
            <a:xfrm>
              <a:off x="-1584951" y="2209546"/>
              <a:ext cx="5055655" cy="676227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1" name="Image 2">
              <a:extLst>
                <a:ext uri="{FF2B5EF4-FFF2-40B4-BE49-F238E27FC236}">
                  <a16:creationId xmlns="" xmlns:a16="http://schemas.microsoft.com/office/drawing/2014/main" id="{4F2AB12D-47D5-4309-AE99-6FDD96880CA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14" t="11653" b="14477"/>
            <a:stretch/>
          </p:blipFill>
          <p:spPr bwMode="auto">
            <a:xfrm>
              <a:off x="3443803" y="2208211"/>
              <a:ext cx="5055655" cy="676227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" name="ZoneTexte 4"/>
          <p:cNvSpPr txBox="1">
            <a:spLocks noChangeArrowheads="1"/>
          </p:cNvSpPr>
          <p:nvPr/>
        </p:nvSpPr>
        <p:spPr bwMode="auto">
          <a:xfrm>
            <a:off x="7162800" y="5826125"/>
            <a:ext cx="189388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r"/>
            <a:r>
              <a:rPr lang="fr-FR" altLang="fr-FR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Management</a:t>
            </a:r>
          </a:p>
        </p:txBody>
      </p:sp>
    </p:spTree>
    <p:extLst>
      <p:ext uri="{BB962C8B-B14F-4D97-AF65-F5344CB8AC3E}">
        <p14:creationId xmlns:p14="http://schemas.microsoft.com/office/powerpoint/2010/main" val="162801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cxnSp>
          <p:nvCxnSpPr>
            <p:cNvPr id="7" name="Connecteur droit 6"/>
            <p:cNvCxnSpPr/>
            <p:nvPr/>
          </p:nvCxnSpPr>
          <p:spPr bwMode="auto">
            <a:xfrm>
              <a:off x="0" y="6348413"/>
              <a:ext cx="9144000" cy="0"/>
            </a:xfrm>
            <a:prstGeom prst="line">
              <a:avLst/>
            </a:prstGeom>
            <a:ln w="15875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3888" y="0"/>
              <a:ext cx="5539230" cy="5810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543" y="6386173"/>
              <a:ext cx="3047350" cy="4587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9771" y="6399213"/>
              <a:ext cx="3054229" cy="4587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7173" name="Groupe 3"/>
          <p:cNvGrpSpPr>
            <a:grpSpLocks/>
          </p:cNvGrpSpPr>
          <p:nvPr/>
        </p:nvGrpSpPr>
        <p:grpSpPr bwMode="auto">
          <a:xfrm rot="-152607">
            <a:off x="61913" y="314325"/>
            <a:ext cx="8904287" cy="6016625"/>
            <a:chOff x="-1867010" y="1035683"/>
            <a:chExt cx="10150268" cy="6858002"/>
          </a:xfrm>
        </p:grpSpPr>
        <p:pic>
          <p:nvPicPr>
            <p:cNvPr id="2" name="Image 1">
              <a:extLst>
                <a:ext uri="{FF2B5EF4-FFF2-40B4-BE49-F238E27FC236}">
                  <a16:creationId xmlns="" xmlns:a16="http://schemas.microsoft.com/office/drawing/2014/main" id="{7E0EB57D-4357-4ADD-A13E-3FEFCCD78C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4167" r="10834" b="1330"/>
            <a:stretch/>
          </p:blipFill>
          <p:spPr>
            <a:xfrm rot="16200000">
              <a:off x="-2758664" y="1926243"/>
              <a:ext cx="6858002" cy="507604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" name="Image 2">
              <a:extLst>
                <a:ext uri="{FF2B5EF4-FFF2-40B4-BE49-F238E27FC236}">
                  <a16:creationId xmlns="" xmlns:a16="http://schemas.microsoft.com/office/drawing/2014/main" id="{E592B0B5-9A83-4829-A77F-AE30C07C31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4166" t="1330" r="10833"/>
            <a:stretch/>
          </p:blipFill>
          <p:spPr>
            <a:xfrm rot="16200000">
              <a:off x="2316085" y="1926145"/>
              <a:ext cx="6858002" cy="507422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11" name="ZoneTexte 4"/>
          <p:cNvSpPr txBox="1">
            <a:spLocks noChangeArrowheads="1"/>
          </p:cNvSpPr>
          <p:nvPr/>
        </p:nvSpPr>
        <p:spPr bwMode="auto">
          <a:xfrm>
            <a:off x="7162800" y="5826125"/>
            <a:ext cx="189388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r"/>
            <a:r>
              <a:rPr lang="fr-FR" altLang="fr-FR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Management</a:t>
            </a:r>
          </a:p>
        </p:txBody>
      </p:sp>
    </p:spTree>
    <p:extLst>
      <p:ext uri="{BB962C8B-B14F-4D97-AF65-F5344CB8AC3E}">
        <p14:creationId xmlns:p14="http://schemas.microsoft.com/office/powerpoint/2010/main" val="2184819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cxnSp>
          <p:nvCxnSpPr>
            <p:cNvPr id="6" name="Connecteur droit 5"/>
            <p:cNvCxnSpPr/>
            <p:nvPr/>
          </p:nvCxnSpPr>
          <p:spPr bwMode="auto">
            <a:xfrm>
              <a:off x="0" y="6348413"/>
              <a:ext cx="9144000" cy="0"/>
            </a:xfrm>
            <a:prstGeom prst="line">
              <a:avLst/>
            </a:prstGeom>
            <a:ln w="15875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3888" y="0"/>
              <a:ext cx="5539230" cy="5810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543" y="6386173"/>
              <a:ext cx="3047350" cy="4587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9771" y="6399213"/>
              <a:ext cx="3054229" cy="4587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" name="Image 1">
            <a:extLst>
              <a:ext uri="{FF2B5EF4-FFF2-40B4-BE49-F238E27FC236}">
                <a16:creationId xmlns="" xmlns:a16="http://schemas.microsoft.com/office/drawing/2014/main" id="{369EF1BC-8B31-4999-BD27-449405206A4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427" r="11667"/>
          <a:stretch/>
        </p:blipFill>
        <p:spPr>
          <a:xfrm rot="15982027">
            <a:off x="145257" y="908844"/>
            <a:ext cx="6850062" cy="5143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Image 2">
            <a:extLst>
              <a:ext uri="{FF2B5EF4-FFF2-40B4-BE49-F238E27FC236}">
                <a16:creationId xmlns="" xmlns:a16="http://schemas.microsoft.com/office/drawing/2014/main" id="{C6685F33-0F61-46DB-BF2B-0C548BFB1C1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1951" t="3277" r="16931"/>
          <a:stretch/>
        </p:blipFill>
        <p:spPr>
          <a:xfrm rot="15985370">
            <a:off x="5737226" y="614362"/>
            <a:ext cx="2590800" cy="4530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ZoneTexte 4"/>
          <p:cNvSpPr txBox="1">
            <a:spLocks noChangeArrowheads="1"/>
          </p:cNvSpPr>
          <p:nvPr/>
        </p:nvSpPr>
        <p:spPr bwMode="auto">
          <a:xfrm>
            <a:off x="7162800" y="5826125"/>
            <a:ext cx="189388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r"/>
            <a:r>
              <a:rPr lang="fr-FR" altLang="fr-FR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Management</a:t>
            </a:r>
          </a:p>
        </p:txBody>
      </p:sp>
    </p:spTree>
    <p:extLst>
      <p:ext uri="{BB962C8B-B14F-4D97-AF65-F5344CB8AC3E}">
        <p14:creationId xmlns:p14="http://schemas.microsoft.com/office/powerpoint/2010/main" val="2446367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cxnSp>
          <p:nvCxnSpPr>
            <p:cNvPr id="7" name="Connecteur droit 6"/>
            <p:cNvCxnSpPr/>
            <p:nvPr/>
          </p:nvCxnSpPr>
          <p:spPr bwMode="auto">
            <a:xfrm>
              <a:off x="0" y="6348413"/>
              <a:ext cx="9144000" cy="0"/>
            </a:xfrm>
            <a:prstGeom prst="line">
              <a:avLst/>
            </a:prstGeom>
            <a:ln w="15875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3888" y="0"/>
              <a:ext cx="5539230" cy="5810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543" y="6386173"/>
              <a:ext cx="3047350" cy="4587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9771" y="6399213"/>
              <a:ext cx="3054229" cy="4587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9221" name="Groupe 5"/>
          <p:cNvGrpSpPr>
            <a:grpSpLocks/>
          </p:cNvGrpSpPr>
          <p:nvPr/>
        </p:nvGrpSpPr>
        <p:grpSpPr bwMode="auto">
          <a:xfrm rot="-174761">
            <a:off x="152400" y="446088"/>
            <a:ext cx="9031288" cy="6199187"/>
            <a:chOff x="-1020760" y="914395"/>
            <a:chExt cx="9992813" cy="6858000"/>
          </a:xfrm>
        </p:grpSpPr>
        <p:pic>
          <p:nvPicPr>
            <p:cNvPr id="4" name="Image 3">
              <a:extLst>
                <a:ext uri="{FF2B5EF4-FFF2-40B4-BE49-F238E27FC236}">
                  <a16:creationId xmlns="" xmlns:a16="http://schemas.microsoft.com/office/drawing/2014/main" id="{DB75AF2A-51FC-4DC7-8A52-0FA20FBA16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3333" t="4444" r="11667" b="760"/>
            <a:stretch/>
          </p:blipFill>
          <p:spPr>
            <a:xfrm rot="16200000">
              <a:off x="-2013263" y="1905256"/>
              <a:ext cx="6858000" cy="487608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5" name="Image 4">
              <a:extLst>
                <a:ext uri="{FF2B5EF4-FFF2-40B4-BE49-F238E27FC236}">
                  <a16:creationId xmlns="" xmlns:a16="http://schemas.microsoft.com/office/drawing/2014/main" id="{36AB459D-670F-40E2-A346-B8E244F6EF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3333" t="761" r="11667"/>
            <a:stretch/>
          </p:blipFill>
          <p:spPr>
            <a:xfrm rot="16200000">
              <a:off x="2990508" y="1790648"/>
              <a:ext cx="6858001" cy="510443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11" name="ZoneTexte 4"/>
          <p:cNvSpPr txBox="1">
            <a:spLocks noChangeArrowheads="1"/>
          </p:cNvSpPr>
          <p:nvPr/>
        </p:nvSpPr>
        <p:spPr bwMode="auto">
          <a:xfrm>
            <a:off x="7162800" y="5826125"/>
            <a:ext cx="189388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r"/>
            <a:r>
              <a:rPr lang="fr-FR" altLang="fr-FR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Management</a:t>
            </a:r>
          </a:p>
        </p:txBody>
      </p:sp>
    </p:spTree>
    <p:extLst>
      <p:ext uri="{BB962C8B-B14F-4D97-AF65-F5344CB8AC3E}">
        <p14:creationId xmlns:p14="http://schemas.microsoft.com/office/powerpoint/2010/main" val="1053750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cxnSp>
          <p:nvCxnSpPr>
            <p:cNvPr id="7" name="Connecteur droit 6"/>
            <p:cNvCxnSpPr/>
            <p:nvPr/>
          </p:nvCxnSpPr>
          <p:spPr bwMode="auto">
            <a:xfrm>
              <a:off x="0" y="6348413"/>
              <a:ext cx="9144000" cy="0"/>
            </a:xfrm>
            <a:prstGeom prst="line">
              <a:avLst/>
            </a:prstGeom>
            <a:ln w="15875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3888" y="0"/>
              <a:ext cx="5539230" cy="5810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543" y="6386173"/>
              <a:ext cx="3047350" cy="4587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9771" y="6399213"/>
              <a:ext cx="3054229" cy="4587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" name="Image 1">
            <a:extLst>
              <a:ext uri="{FF2B5EF4-FFF2-40B4-BE49-F238E27FC236}">
                <a16:creationId xmlns="" xmlns:a16="http://schemas.microsoft.com/office/drawing/2014/main" id="{387C0097-90E0-43AF-B795-4AA962F847B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804" r="10633" b="450"/>
          <a:stretch/>
        </p:blipFill>
        <p:spPr>
          <a:xfrm rot="16012340">
            <a:off x="-802481" y="992982"/>
            <a:ext cx="7000875" cy="51196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Image 2">
            <a:extLst>
              <a:ext uri="{FF2B5EF4-FFF2-40B4-BE49-F238E27FC236}">
                <a16:creationId xmlns="" xmlns:a16="http://schemas.microsoft.com/office/drawing/2014/main" id="{4FBAB819-4073-4AA0-A238-5E1483FDCFA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623" t="450" r="10815" b="46442"/>
          <a:stretch/>
        </p:blipFill>
        <p:spPr>
          <a:xfrm rot="15873639">
            <a:off x="2972594" y="1877219"/>
            <a:ext cx="7000875" cy="27320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ag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43" t="17500" r="3395" b="51666"/>
          <a:stretch>
            <a:fillRect/>
          </a:stretch>
        </p:blipFill>
        <p:spPr bwMode="auto">
          <a:xfrm>
            <a:off x="6975475" y="1498600"/>
            <a:ext cx="2168525" cy="281940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ZoneTexte 4"/>
          <p:cNvSpPr txBox="1">
            <a:spLocks noChangeArrowheads="1"/>
          </p:cNvSpPr>
          <p:nvPr/>
        </p:nvSpPr>
        <p:spPr bwMode="auto">
          <a:xfrm>
            <a:off x="7162800" y="5826125"/>
            <a:ext cx="189388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r"/>
            <a:r>
              <a:rPr lang="fr-FR" altLang="fr-FR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Management</a:t>
            </a:r>
          </a:p>
        </p:txBody>
      </p:sp>
    </p:spTree>
    <p:extLst>
      <p:ext uri="{BB962C8B-B14F-4D97-AF65-F5344CB8AC3E}">
        <p14:creationId xmlns:p14="http://schemas.microsoft.com/office/powerpoint/2010/main" val="3587786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e 6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cxnSp>
          <p:nvCxnSpPr>
            <p:cNvPr id="8" name="Connecteur droit 7"/>
            <p:cNvCxnSpPr/>
            <p:nvPr/>
          </p:nvCxnSpPr>
          <p:spPr bwMode="auto">
            <a:xfrm>
              <a:off x="0" y="6348413"/>
              <a:ext cx="9144000" cy="0"/>
            </a:xfrm>
            <a:prstGeom prst="line">
              <a:avLst/>
            </a:prstGeom>
            <a:ln w="15875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3888" y="0"/>
              <a:ext cx="5539230" cy="5810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543" y="6386173"/>
              <a:ext cx="3047350" cy="4587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9771" y="6399213"/>
              <a:ext cx="3054229" cy="4587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cxnSp>
        <p:nvCxnSpPr>
          <p:cNvPr id="9" name="Connecteur droit 8">
            <a:extLst>
              <a:ext uri="{FF2B5EF4-FFF2-40B4-BE49-F238E27FC236}">
                <a16:creationId xmlns="" xmlns:a16="http://schemas.microsoft.com/office/drawing/2014/main" id="{1D7BC9E1-B853-483E-BB94-2C12CFE40041}"/>
              </a:ext>
            </a:extLst>
          </p:cNvPr>
          <p:cNvCxnSpPr/>
          <p:nvPr/>
        </p:nvCxnSpPr>
        <p:spPr>
          <a:xfrm>
            <a:off x="-22225" y="6288088"/>
            <a:ext cx="9144000" cy="0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269" name="Groupe 3"/>
          <p:cNvGrpSpPr>
            <a:grpSpLocks/>
          </p:cNvGrpSpPr>
          <p:nvPr/>
        </p:nvGrpSpPr>
        <p:grpSpPr bwMode="auto">
          <a:xfrm rot="-209902">
            <a:off x="-330200" y="311150"/>
            <a:ext cx="9267825" cy="6311900"/>
            <a:chOff x="-1200148" y="1494175"/>
            <a:chExt cx="10181953" cy="6934202"/>
          </a:xfrm>
        </p:grpSpPr>
        <p:pic>
          <p:nvPicPr>
            <p:cNvPr id="2" name="Image 1">
              <a:extLst>
                <a:ext uri="{FF2B5EF4-FFF2-40B4-BE49-F238E27FC236}">
                  <a16:creationId xmlns="" xmlns:a16="http://schemas.microsoft.com/office/drawing/2014/main" id="{5FB729A3-44F1-46C0-AB75-DF962D400F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3697" r="10469" b="1021"/>
            <a:stretch/>
          </p:blipFill>
          <p:spPr>
            <a:xfrm rot="16200000">
              <a:off x="-2123007" y="2415609"/>
              <a:ext cx="6934202" cy="509097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" name="Image 2">
              <a:extLst>
                <a:ext uri="{FF2B5EF4-FFF2-40B4-BE49-F238E27FC236}">
                  <a16:creationId xmlns="" xmlns:a16="http://schemas.microsoft.com/office/drawing/2014/main" id="{049AB607-8E94-40C0-AE14-1DE756FC7F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3697" t="1021" r="10469"/>
            <a:stretch/>
          </p:blipFill>
          <p:spPr>
            <a:xfrm rot="16200000">
              <a:off x="2968829" y="2414119"/>
              <a:ext cx="6934202" cy="509097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11" name="ZoneTexte 4"/>
          <p:cNvSpPr txBox="1">
            <a:spLocks noChangeArrowheads="1"/>
          </p:cNvSpPr>
          <p:nvPr/>
        </p:nvSpPr>
        <p:spPr bwMode="auto">
          <a:xfrm>
            <a:off x="7162800" y="5826125"/>
            <a:ext cx="189388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r"/>
            <a:r>
              <a:rPr lang="fr-FR" altLang="fr-FR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Management</a:t>
            </a:r>
          </a:p>
        </p:txBody>
      </p:sp>
    </p:spTree>
    <p:extLst>
      <p:ext uri="{BB962C8B-B14F-4D97-AF65-F5344CB8AC3E}">
        <p14:creationId xmlns:p14="http://schemas.microsoft.com/office/powerpoint/2010/main" val="3902075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cxnSp>
          <p:nvCxnSpPr>
            <p:cNvPr id="7" name="Connecteur droit 6"/>
            <p:cNvCxnSpPr/>
            <p:nvPr/>
          </p:nvCxnSpPr>
          <p:spPr bwMode="auto">
            <a:xfrm>
              <a:off x="0" y="6348413"/>
              <a:ext cx="9144000" cy="0"/>
            </a:xfrm>
            <a:prstGeom prst="line">
              <a:avLst/>
            </a:prstGeom>
            <a:ln w="15875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3888" y="0"/>
              <a:ext cx="5539230" cy="5810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543" y="6386173"/>
              <a:ext cx="3047350" cy="4587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9771" y="6399213"/>
              <a:ext cx="3054229" cy="4587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2293" name="Groupe 3"/>
          <p:cNvGrpSpPr>
            <a:grpSpLocks/>
          </p:cNvGrpSpPr>
          <p:nvPr/>
        </p:nvGrpSpPr>
        <p:grpSpPr bwMode="auto">
          <a:xfrm rot="-233839">
            <a:off x="263525" y="542925"/>
            <a:ext cx="8616950" cy="5907088"/>
            <a:chOff x="-914399" y="1904985"/>
            <a:chExt cx="10065029" cy="6899289"/>
          </a:xfrm>
        </p:grpSpPr>
        <p:pic>
          <p:nvPicPr>
            <p:cNvPr id="2" name="Image 1">
              <a:extLst>
                <a:ext uri="{FF2B5EF4-FFF2-40B4-BE49-F238E27FC236}">
                  <a16:creationId xmlns="" xmlns:a16="http://schemas.microsoft.com/office/drawing/2014/main" id="{24CED21F-75D0-4BBC-B099-1D3FA60DDD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3979" r="10800" b="2158"/>
            <a:stretch/>
          </p:blipFill>
          <p:spPr>
            <a:xfrm rot="16200000">
              <a:off x="-1848011" y="2837923"/>
              <a:ext cx="6899289" cy="503251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" name="Image 2">
              <a:extLst>
                <a:ext uri="{FF2B5EF4-FFF2-40B4-BE49-F238E27FC236}">
                  <a16:creationId xmlns="" xmlns:a16="http://schemas.microsoft.com/office/drawing/2014/main" id="{35BF323E-E330-41A4-B440-E65D253F20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3716" t="2158" r="10833"/>
            <a:stretch/>
          </p:blipFill>
          <p:spPr>
            <a:xfrm rot="16200000">
              <a:off x="3183231" y="2836845"/>
              <a:ext cx="6899288" cy="503251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12294" name="ZoneTexte 4"/>
          <p:cNvSpPr txBox="1">
            <a:spLocks noChangeArrowheads="1"/>
          </p:cNvSpPr>
          <p:nvPr/>
        </p:nvSpPr>
        <p:spPr bwMode="auto">
          <a:xfrm>
            <a:off x="7162800" y="5826125"/>
            <a:ext cx="189388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r"/>
            <a:r>
              <a:rPr lang="fr-FR" altLang="fr-FR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Management</a:t>
            </a:r>
          </a:p>
        </p:txBody>
      </p:sp>
    </p:spTree>
    <p:extLst>
      <p:ext uri="{BB962C8B-B14F-4D97-AF65-F5344CB8AC3E}">
        <p14:creationId xmlns:p14="http://schemas.microsoft.com/office/powerpoint/2010/main" val="563212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cxnSp>
          <p:nvCxnSpPr>
            <p:cNvPr id="5" name="Connecteur droit 4"/>
            <p:cNvCxnSpPr/>
            <p:nvPr/>
          </p:nvCxnSpPr>
          <p:spPr bwMode="auto">
            <a:xfrm>
              <a:off x="0" y="6348413"/>
              <a:ext cx="9144000" cy="0"/>
            </a:xfrm>
            <a:prstGeom prst="line">
              <a:avLst/>
            </a:prstGeom>
            <a:ln w="15875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3888" y="0"/>
              <a:ext cx="5539230" cy="5810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543" y="6386173"/>
              <a:ext cx="3047350" cy="4587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9771" y="6399213"/>
              <a:ext cx="3054229" cy="4587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17762" name="Picture 2"/>
          <p:cNvPicPr>
            <a:picLocks noChangeAspect="1" noChangeArrowheads="1"/>
          </p:cNvPicPr>
          <p:nvPr/>
        </p:nvPicPr>
        <p:blipFill rotWithShape="1">
          <a:blip r:embed="rId5"/>
          <a:srcRect l="15013" t="6250" r="18062"/>
          <a:stretch/>
        </p:blipFill>
        <p:spPr bwMode="auto">
          <a:xfrm rot="5112631">
            <a:off x="114300" y="650875"/>
            <a:ext cx="7513638" cy="59166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sp>
        <p:nvSpPr>
          <p:cNvPr id="25604" name="TextBox 6"/>
          <p:cNvSpPr txBox="1">
            <a:spLocks noChangeArrowheads="1"/>
          </p:cNvSpPr>
          <p:nvPr/>
        </p:nvSpPr>
        <p:spPr bwMode="auto">
          <a:xfrm>
            <a:off x="6172200" y="5589240"/>
            <a:ext cx="2971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/>
            <a:r>
              <a:rPr lang="fr-FR" altLang="fr-FR" b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  <a:cs typeface="Arial" charset="0"/>
              </a:rPr>
              <a:t>L’Express – </a:t>
            </a:r>
          </a:p>
        </p:txBody>
      </p:sp>
    </p:spTree>
    <p:extLst>
      <p:ext uri="{BB962C8B-B14F-4D97-AF65-F5344CB8AC3E}">
        <p14:creationId xmlns:p14="http://schemas.microsoft.com/office/powerpoint/2010/main" val="3704233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cxnSp>
          <p:nvCxnSpPr>
            <p:cNvPr id="5" name="Connecteur droit 4"/>
            <p:cNvCxnSpPr/>
            <p:nvPr/>
          </p:nvCxnSpPr>
          <p:spPr bwMode="auto">
            <a:xfrm>
              <a:off x="0" y="6348413"/>
              <a:ext cx="9144000" cy="0"/>
            </a:xfrm>
            <a:prstGeom prst="line">
              <a:avLst/>
            </a:prstGeom>
            <a:ln w="15875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3888" y="0"/>
              <a:ext cx="5539230" cy="5810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543" y="6386173"/>
              <a:ext cx="3047350" cy="4587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9771" y="6399213"/>
              <a:ext cx="3054229" cy="4587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077" name="ZoneTexte 4"/>
          <p:cNvSpPr txBox="1">
            <a:spLocks noChangeArrowheads="1"/>
          </p:cNvSpPr>
          <p:nvPr/>
        </p:nvSpPr>
        <p:spPr bwMode="auto">
          <a:xfrm>
            <a:off x="7162800" y="5826125"/>
            <a:ext cx="189388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r>
              <a:rPr lang="fr-FR" altLang="fr-FR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Management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="" xmlns:a16="http://schemas.microsoft.com/office/drawing/2014/main" id="{796CB76B-390A-4CB0-91AE-EB7F83E3237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8750" t="5476" r="12083" b="2795"/>
          <a:stretch/>
        </p:blipFill>
        <p:spPr>
          <a:xfrm rot="15980559">
            <a:off x="1523206" y="342107"/>
            <a:ext cx="5476875" cy="5748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39536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cxnSp>
          <p:nvCxnSpPr>
            <p:cNvPr id="7" name="Connecteur droit 6"/>
            <p:cNvCxnSpPr/>
            <p:nvPr/>
          </p:nvCxnSpPr>
          <p:spPr bwMode="auto">
            <a:xfrm>
              <a:off x="0" y="6348413"/>
              <a:ext cx="9144000" cy="0"/>
            </a:xfrm>
            <a:prstGeom prst="line">
              <a:avLst/>
            </a:prstGeom>
            <a:ln w="15875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3888" y="0"/>
              <a:ext cx="5539230" cy="5810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543" y="6386173"/>
              <a:ext cx="3047350" cy="4587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9771" y="6399213"/>
              <a:ext cx="3054229" cy="4587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6627" name="Groupe 1"/>
          <p:cNvGrpSpPr>
            <a:grpSpLocks/>
          </p:cNvGrpSpPr>
          <p:nvPr/>
        </p:nvGrpSpPr>
        <p:grpSpPr bwMode="auto">
          <a:xfrm rot="-297932">
            <a:off x="-87581" y="528777"/>
            <a:ext cx="8975178" cy="5837062"/>
            <a:chOff x="125260" y="-450076"/>
            <a:chExt cx="13708367" cy="9212856"/>
          </a:xfrm>
        </p:grpSpPr>
        <p:pic>
          <p:nvPicPr>
            <p:cNvPr id="26629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82" r="18382"/>
            <a:stretch>
              <a:fillRect/>
            </a:stretch>
          </p:blipFill>
          <p:spPr bwMode="auto">
            <a:xfrm rot="5400000">
              <a:off x="-799534" y="522785"/>
              <a:ext cx="9164789" cy="73152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8787" name="Picture 3"/>
            <p:cNvPicPr>
              <a:picLocks noChangeAspect="1" noChangeArrowheads="1"/>
            </p:cNvPicPr>
            <p:nvPr/>
          </p:nvPicPr>
          <p:blipFill rotWithShape="1">
            <a:blip r:embed="rId6"/>
            <a:srcRect l="11347" t="7671" r="18056"/>
            <a:stretch/>
          </p:blipFill>
          <p:spPr bwMode="auto">
            <a:xfrm rot="5400000">
              <a:off x="5863247" y="765115"/>
              <a:ext cx="9185571" cy="675518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6628" name="TextBox 6"/>
          <p:cNvSpPr txBox="1">
            <a:spLocks noChangeArrowheads="1"/>
          </p:cNvSpPr>
          <p:nvPr/>
        </p:nvSpPr>
        <p:spPr bwMode="auto">
          <a:xfrm>
            <a:off x="4355976" y="6477000"/>
            <a:ext cx="2971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altLang="fr-FR" b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  <a:cs typeface="Arial" charset="0"/>
              </a:rPr>
              <a:t>L’Express – </a:t>
            </a:r>
          </a:p>
        </p:txBody>
      </p:sp>
    </p:spTree>
    <p:extLst>
      <p:ext uri="{BB962C8B-B14F-4D97-AF65-F5344CB8AC3E}">
        <p14:creationId xmlns:p14="http://schemas.microsoft.com/office/powerpoint/2010/main" val="3910064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7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cxnSp>
          <p:nvCxnSpPr>
            <p:cNvPr id="10" name="Connecteur droit 9"/>
            <p:cNvCxnSpPr/>
            <p:nvPr/>
          </p:nvCxnSpPr>
          <p:spPr bwMode="auto">
            <a:xfrm>
              <a:off x="0" y="6348413"/>
              <a:ext cx="9144000" cy="0"/>
            </a:xfrm>
            <a:prstGeom prst="line">
              <a:avLst/>
            </a:prstGeom>
            <a:ln w="15875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3888" y="0"/>
              <a:ext cx="5539230" cy="5810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" name="Picture 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543" y="6386173"/>
              <a:ext cx="3047350" cy="4587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" name="Picture 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9771" y="6399213"/>
              <a:ext cx="3054229" cy="4587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7651" name="Groupe 2"/>
          <p:cNvGrpSpPr>
            <a:grpSpLocks/>
          </p:cNvGrpSpPr>
          <p:nvPr/>
        </p:nvGrpSpPr>
        <p:grpSpPr bwMode="auto">
          <a:xfrm rot="241688">
            <a:off x="193675" y="271463"/>
            <a:ext cx="8526463" cy="5853112"/>
            <a:chOff x="-4104993" y="-901326"/>
            <a:chExt cx="13306835" cy="9266007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 rotWithShape="1">
            <a:blip r:embed="rId5"/>
            <a:srcRect l="10861" t="5682" r="18382" b="2273"/>
            <a:stretch/>
          </p:blipFill>
          <p:spPr bwMode="auto">
            <a:xfrm rot="5400000">
              <a:off x="1216948" y="388002"/>
              <a:ext cx="9205691" cy="673393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7654" name="Groupe 9"/>
            <p:cNvGrpSpPr>
              <a:grpSpLocks/>
            </p:cNvGrpSpPr>
            <p:nvPr/>
          </p:nvGrpSpPr>
          <p:grpSpPr bwMode="auto">
            <a:xfrm>
              <a:off x="-4104993" y="-901326"/>
              <a:ext cx="13306835" cy="9265340"/>
              <a:chOff x="-4108459" y="-901326"/>
              <a:chExt cx="13306835" cy="9265340"/>
            </a:xfrm>
          </p:grpSpPr>
          <p:pic>
            <p:nvPicPr>
              <p:cNvPr id="11" name="Picture 2"/>
              <p:cNvPicPr>
                <a:picLocks noChangeAspect="1" noChangeArrowheads="1"/>
              </p:cNvPicPr>
              <p:nvPr/>
            </p:nvPicPr>
            <p:blipFill rotWithShape="1">
              <a:blip r:embed="rId5"/>
              <a:srcRect l="10861" t="5682" r="18382" b="2273"/>
              <a:stretch/>
            </p:blipFill>
            <p:spPr bwMode="auto">
              <a:xfrm rot="5400000">
                <a:off x="-5346297" y="328685"/>
                <a:ext cx="9208205" cy="6733937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" name="Picture 3"/>
              <p:cNvPicPr>
                <a:picLocks noChangeAspect="1" noChangeArrowheads="1"/>
              </p:cNvPicPr>
              <p:nvPr/>
            </p:nvPicPr>
            <p:blipFill rotWithShape="1">
              <a:blip r:embed="rId6"/>
              <a:srcRect l="11187" t="9091" r="17895"/>
              <a:stretch/>
            </p:blipFill>
            <p:spPr bwMode="auto">
              <a:xfrm rot="5400000">
                <a:off x="1258927" y="424806"/>
                <a:ext cx="9228310" cy="6649701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27652" name="TextBox 6"/>
          <p:cNvSpPr txBox="1">
            <a:spLocks noChangeArrowheads="1"/>
          </p:cNvSpPr>
          <p:nvPr/>
        </p:nvSpPr>
        <p:spPr bwMode="auto">
          <a:xfrm>
            <a:off x="1259632" y="6477000"/>
            <a:ext cx="2971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/>
            <a:r>
              <a:rPr lang="fr-FR" altLang="fr-FR" b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  <a:cs typeface="Arial" charset="0"/>
              </a:rPr>
              <a:t>L’Express – </a:t>
            </a:r>
          </a:p>
        </p:txBody>
      </p:sp>
    </p:spTree>
    <p:extLst>
      <p:ext uri="{BB962C8B-B14F-4D97-AF65-F5344CB8AC3E}">
        <p14:creationId xmlns:p14="http://schemas.microsoft.com/office/powerpoint/2010/main" val="441305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cxnSp>
          <p:nvCxnSpPr>
            <p:cNvPr id="7" name="Connecteur droit 6"/>
            <p:cNvCxnSpPr/>
            <p:nvPr/>
          </p:nvCxnSpPr>
          <p:spPr bwMode="auto">
            <a:xfrm>
              <a:off x="0" y="6348413"/>
              <a:ext cx="9144000" cy="0"/>
            </a:xfrm>
            <a:prstGeom prst="line">
              <a:avLst/>
            </a:prstGeom>
            <a:ln w="15875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3888" y="0"/>
              <a:ext cx="5539230" cy="5810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543" y="6386173"/>
              <a:ext cx="3047350" cy="4587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9771" y="6399213"/>
              <a:ext cx="3054229" cy="4587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8675" name="Groupe 1"/>
          <p:cNvGrpSpPr>
            <a:grpSpLocks/>
          </p:cNvGrpSpPr>
          <p:nvPr/>
        </p:nvGrpSpPr>
        <p:grpSpPr bwMode="auto">
          <a:xfrm rot="-200544">
            <a:off x="109538" y="-7938"/>
            <a:ext cx="8780462" cy="6354763"/>
            <a:chOff x="-4318638" y="-590940"/>
            <a:chExt cx="13699787" cy="9253282"/>
          </a:xfrm>
        </p:grpSpPr>
        <p:pic>
          <p:nvPicPr>
            <p:cNvPr id="120834" name="Picture 2"/>
            <p:cNvPicPr>
              <a:picLocks noChangeAspect="1" noChangeArrowheads="1"/>
            </p:cNvPicPr>
            <p:nvPr/>
          </p:nvPicPr>
          <p:blipFill rotWithShape="1">
            <a:blip r:embed="rId5"/>
            <a:srcRect l="11606" t="4262" r="17903"/>
            <a:stretch/>
          </p:blipFill>
          <p:spPr bwMode="auto">
            <a:xfrm rot="5400000">
              <a:off x="-5402757" y="486340"/>
              <a:ext cx="9172376" cy="700470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0835" name="Picture 3"/>
            <p:cNvPicPr>
              <a:picLocks noChangeAspect="1" noChangeArrowheads="1"/>
            </p:cNvPicPr>
            <p:nvPr/>
          </p:nvPicPr>
          <p:blipFill rotWithShape="1">
            <a:blip r:embed="rId6"/>
            <a:srcRect l="11027" t="8522" r="18375"/>
            <a:stretch/>
          </p:blipFill>
          <p:spPr bwMode="auto">
            <a:xfrm rot="5400000">
              <a:off x="1440997" y="717071"/>
              <a:ext cx="9186247" cy="669261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8676" name="TextBox 6"/>
          <p:cNvSpPr txBox="1">
            <a:spLocks noChangeArrowheads="1"/>
          </p:cNvSpPr>
          <p:nvPr/>
        </p:nvSpPr>
        <p:spPr bwMode="auto">
          <a:xfrm>
            <a:off x="2267744" y="6477000"/>
            <a:ext cx="2971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altLang="fr-FR" b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  <a:cs typeface="Arial" charset="0"/>
              </a:rPr>
              <a:t>L’Express – </a:t>
            </a:r>
          </a:p>
        </p:txBody>
      </p:sp>
    </p:spTree>
    <p:extLst>
      <p:ext uri="{BB962C8B-B14F-4D97-AF65-F5344CB8AC3E}">
        <p14:creationId xmlns:p14="http://schemas.microsoft.com/office/powerpoint/2010/main" val="1948979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cxnSp>
          <p:nvCxnSpPr>
            <p:cNvPr id="7" name="Connecteur droit 6"/>
            <p:cNvCxnSpPr/>
            <p:nvPr/>
          </p:nvCxnSpPr>
          <p:spPr bwMode="auto">
            <a:xfrm>
              <a:off x="0" y="6348413"/>
              <a:ext cx="9144000" cy="0"/>
            </a:xfrm>
            <a:prstGeom prst="line">
              <a:avLst/>
            </a:prstGeom>
            <a:ln w="15875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3888" y="0"/>
              <a:ext cx="5539230" cy="5810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543" y="6386173"/>
              <a:ext cx="3047350" cy="4587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9771" y="6399213"/>
              <a:ext cx="3054229" cy="4587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9699" name="Groupe 1"/>
          <p:cNvGrpSpPr>
            <a:grpSpLocks/>
          </p:cNvGrpSpPr>
          <p:nvPr/>
        </p:nvGrpSpPr>
        <p:grpSpPr bwMode="auto">
          <a:xfrm rot="197354">
            <a:off x="288925" y="214313"/>
            <a:ext cx="8294688" cy="6472237"/>
            <a:chOff x="-3726851" y="-929508"/>
            <a:chExt cx="13512626" cy="9229680"/>
          </a:xfrm>
        </p:grpSpPr>
        <p:pic>
          <p:nvPicPr>
            <p:cNvPr id="121858" name="Picture 2"/>
            <p:cNvPicPr>
              <a:picLocks noChangeAspect="1" noChangeArrowheads="1"/>
            </p:cNvPicPr>
            <p:nvPr/>
          </p:nvPicPr>
          <p:blipFill rotWithShape="1">
            <a:blip r:embed="rId5"/>
            <a:srcRect l="11819" t="4545" r="17583" b="3125"/>
            <a:stretch/>
          </p:blipFill>
          <p:spPr bwMode="auto">
            <a:xfrm rot="5400000">
              <a:off x="-4949855" y="322838"/>
              <a:ext cx="9186668" cy="675502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1859" name="Picture 3"/>
            <p:cNvPicPr>
              <a:picLocks noChangeAspect="1" noChangeArrowheads="1"/>
            </p:cNvPicPr>
            <p:nvPr/>
          </p:nvPicPr>
          <p:blipFill rotWithShape="1">
            <a:blip r:embed="rId6"/>
            <a:srcRect l="11666" t="7671" r="17576"/>
            <a:stretch/>
          </p:blipFill>
          <p:spPr bwMode="auto">
            <a:xfrm rot="5400000">
              <a:off x="1803956" y="289807"/>
              <a:ext cx="9207042" cy="675502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9700" name="TextBox 6"/>
          <p:cNvSpPr txBox="1">
            <a:spLocks noChangeArrowheads="1"/>
          </p:cNvSpPr>
          <p:nvPr/>
        </p:nvSpPr>
        <p:spPr bwMode="auto">
          <a:xfrm>
            <a:off x="395536" y="6477000"/>
            <a:ext cx="2971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/>
            <a:r>
              <a:rPr lang="fr-FR" altLang="fr-FR" b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  <a:cs typeface="Arial" charset="0"/>
              </a:rPr>
              <a:t>L’Express – </a:t>
            </a:r>
          </a:p>
        </p:txBody>
      </p:sp>
    </p:spTree>
    <p:extLst>
      <p:ext uri="{BB962C8B-B14F-4D97-AF65-F5344CB8AC3E}">
        <p14:creationId xmlns:p14="http://schemas.microsoft.com/office/powerpoint/2010/main" val="50733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cxnSp>
          <p:nvCxnSpPr>
            <p:cNvPr id="4" name="Connecteur droit 3"/>
            <p:cNvCxnSpPr/>
            <p:nvPr/>
          </p:nvCxnSpPr>
          <p:spPr bwMode="auto">
            <a:xfrm>
              <a:off x="0" y="6348413"/>
              <a:ext cx="9144000" cy="0"/>
            </a:xfrm>
            <a:prstGeom prst="line">
              <a:avLst/>
            </a:prstGeom>
            <a:ln w="15875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3888" y="0"/>
              <a:ext cx="5539230" cy="5810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543" y="6386173"/>
              <a:ext cx="3047350" cy="4587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9771" y="6399213"/>
              <a:ext cx="3054229" cy="4587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3072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20" t="3111" b="33076"/>
          <a:stretch>
            <a:fillRect/>
          </a:stretch>
        </p:blipFill>
        <p:spPr bwMode="auto">
          <a:xfrm>
            <a:off x="28660" y="692696"/>
            <a:ext cx="9132887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511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cxnSp>
          <p:nvCxnSpPr>
            <p:cNvPr id="5" name="Connecteur droit 4"/>
            <p:cNvCxnSpPr/>
            <p:nvPr/>
          </p:nvCxnSpPr>
          <p:spPr bwMode="auto">
            <a:xfrm>
              <a:off x="0" y="6348413"/>
              <a:ext cx="9144000" cy="0"/>
            </a:xfrm>
            <a:prstGeom prst="line">
              <a:avLst/>
            </a:prstGeom>
            <a:ln w="15875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3888" y="0"/>
              <a:ext cx="5539230" cy="5810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543" y="6386173"/>
              <a:ext cx="3047350" cy="4587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9771" y="6399213"/>
              <a:ext cx="3054229" cy="4587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395536" y="5949280"/>
            <a:ext cx="3962400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defTabSz="449263">
              <a:lnSpc>
                <a:spcPct val="70000"/>
              </a:lnSpc>
              <a:spcBef>
                <a:spcPts val="900"/>
              </a:spcBef>
              <a:buClr>
                <a:srgbClr val="FFFFFF"/>
              </a:buClr>
              <a:buSzPct val="100000"/>
              <a:buFont typeface="Monotype Sorts" pitchFamily="2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 defTabSz="449263">
              <a:lnSpc>
                <a:spcPct val="70000"/>
              </a:lnSpc>
              <a:spcBef>
                <a:spcPts val="675"/>
              </a:spcBef>
              <a:buClr>
                <a:srgbClr val="FFFFFF"/>
              </a:buClr>
              <a:buSzPct val="100000"/>
              <a:buFont typeface="Times New Roman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 defTabSz="449263">
              <a:lnSpc>
                <a:spcPct val="70000"/>
              </a:lnSpc>
              <a:spcBef>
                <a:spcPts val="675"/>
              </a:spcBef>
              <a:buClr>
                <a:srgbClr val="FFFFFF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 defTabSz="449263">
              <a:lnSpc>
                <a:spcPct val="70000"/>
              </a:lnSpc>
              <a:spcBef>
                <a:spcPts val="525"/>
              </a:spcBef>
              <a:buClr>
                <a:srgbClr val="FFFFFF"/>
              </a:buClr>
              <a:buSzPct val="100000"/>
              <a:buFont typeface="Times New Roman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 defTabSz="449263">
              <a:lnSpc>
                <a:spcPct val="70000"/>
              </a:lnSpc>
              <a:spcBef>
                <a:spcPts val="525"/>
              </a:spcBef>
              <a:buClr>
                <a:srgbClr val="FFFFFF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70000"/>
              </a:lnSpc>
              <a:spcBef>
                <a:spcPts val="5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70000"/>
              </a:lnSpc>
              <a:spcBef>
                <a:spcPts val="5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70000"/>
              </a:lnSpc>
              <a:spcBef>
                <a:spcPts val="5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70000"/>
              </a:lnSpc>
              <a:spcBef>
                <a:spcPts val="5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ts val="975"/>
              </a:spcBef>
              <a:spcAft>
                <a:spcPts val="1100"/>
              </a:spcAft>
              <a:buFont typeface="Monotype Sorts" pitchFamily="2" charset="2"/>
              <a:buNone/>
            </a:pPr>
            <a:r>
              <a:rPr lang="en-GB" altLang="fr-FR" sz="1600" b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L’Entreprise</a:t>
            </a:r>
            <a:r>
              <a:rPr lang="en-GB" altLang="fr-FR" sz="16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 –  </a:t>
            </a:r>
          </a:p>
        </p:txBody>
      </p:sp>
      <p:pic>
        <p:nvPicPr>
          <p:cNvPr id="2" name="Picture 6"/>
          <p:cNvPicPr>
            <a:picLocks noChangeAspect="1" noChangeArrowheads="1"/>
          </p:cNvPicPr>
          <p:nvPr/>
        </p:nvPicPr>
        <p:blipFill rotWithShape="1">
          <a:blip r:embed="rId5"/>
          <a:srcRect l="12092" t="12500" r="4194" b="8995"/>
          <a:stretch/>
        </p:blipFill>
        <p:spPr bwMode="auto">
          <a:xfrm rot="5160000">
            <a:off x="157163" y="1747837"/>
            <a:ext cx="6375400" cy="3362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001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cxnSp>
          <p:nvCxnSpPr>
            <p:cNvPr id="5" name="Connecteur droit 4"/>
            <p:cNvCxnSpPr/>
            <p:nvPr/>
          </p:nvCxnSpPr>
          <p:spPr bwMode="auto">
            <a:xfrm>
              <a:off x="0" y="6348413"/>
              <a:ext cx="9144000" cy="0"/>
            </a:xfrm>
            <a:prstGeom prst="line">
              <a:avLst/>
            </a:prstGeom>
            <a:ln w="15875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3888" y="0"/>
              <a:ext cx="5539230" cy="5810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543" y="6386173"/>
              <a:ext cx="3047350" cy="4587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9771" y="6399213"/>
              <a:ext cx="3054229" cy="4587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" name="Image 1">
            <a:extLst>
              <a:ext uri="{FF2B5EF4-FFF2-40B4-BE49-F238E27FC236}">
                <a16:creationId xmlns="" xmlns:a16="http://schemas.microsoft.com/office/drawing/2014/main" id="{EDA51E31-2AAB-404C-9FA9-CB84B23A1BB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500" t="2593" r="10833" b="4074"/>
          <a:stretch/>
        </p:blipFill>
        <p:spPr>
          <a:xfrm rot="15941100">
            <a:off x="1000125" y="1289050"/>
            <a:ext cx="7010400" cy="4800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078" name="ZoneTexte 4"/>
          <p:cNvSpPr txBox="1">
            <a:spLocks noChangeArrowheads="1"/>
          </p:cNvSpPr>
          <p:nvPr/>
        </p:nvSpPr>
        <p:spPr bwMode="auto">
          <a:xfrm>
            <a:off x="7162800" y="5826125"/>
            <a:ext cx="189388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r"/>
            <a:r>
              <a:rPr lang="fr-FR" altLang="fr-FR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Management</a:t>
            </a:r>
          </a:p>
        </p:txBody>
      </p:sp>
    </p:spTree>
    <p:extLst>
      <p:ext uri="{BB962C8B-B14F-4D97-AF65-F5344CB8AC3E}">
        <p14:creationId xmlns:p14="http://schemas.microsoft.com/office/powerpoint/2010/main" val="1824144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cxnSp>
          <p:nvCxnSpPr>
            <p:cNvPr id="5" name="Connecteur droit 4"/>
            <p:cNvCxnSpPr/>
            <p:nvPr/>
          </p:nvCxnSpPr>
          <p:spPr bwMode="auto">
            <a:xfrm>
              <a:off x="0" y="6348413"/>
              <a:ext cx="9144000" cy="0"/>
            </a:xfrm>
            <a:prstGeom prst="line">
              <a:avLst/>
            </a:prstGeom>
            <a:ln w="15875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3888" y="0"/>
              <a:ext cx="5539230" cy="5810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543" y="6386173"/>
              <a:ext cx="3047350" cy="4587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9771" y="6399213"/>
              <a:ext cx="3054229" cy="4587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3077" name="Imag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66" t="2592" r="10834" b="3395"/>
          <a:stretch>
            <a:fillRect/>
          </a:stretch>
        </p:blipFill>
        <p:spPr bwMode="auto">
          <a:xfrm rot="-5621171">
            <a:off x="1035051" y="1204912"/>
            <a:ext cx="6858000" cy="4835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8" name="ZoneTexte 4"/>
          <p:cNvSpPr txBox="1">
            <a:spLocks noChangeArrowheads="1"/>
          </p:cNvSpPr>
          <p:nvPr/>
        </p:nvSpPr>
        <p:spPr bwMode="auto">
          <a:xfrm>
            <a:off x="7162800" y="5826125"/>
            <a:ext cx="189388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r"/>
            <a:r>
              <a:rPr lang="fr-FR" altLang="fr-FR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Management</a:t>
            </a:r>
          </a:p>
        </p:txBody>
      </p:sp>
    </p:spTree>
    <p:extLst>
      <p:ext uri="{BB962C8B-B14F-4D97-AF65-F5344CB8AC3E}">
        <p14:creationId xmlns:p14="http://schemas.microsoft.com/office/powerpoint/2010/main" val="2448672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cxnSp>
          <p:nvCxnSpPr>
            <p:cNvPr id="7" name="Connecteur droit 6"/>
            <p:cNvCxnSpPr/>
            <p:nvPr/>
          </p:nvCxnSpPr>
          <p:spPr bwMode="auto">
            <a:xfrm>
              <a:off x="0" y="6348413"/>
              <a:ext cx="9144000" cy="0"/>
            </a:xfrm>
            <a:prstGeom prst="line">
              <a:avLst/>
            </a:prstGeom>
            <a:ln w="15875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3888" y="0"/>
              <a:ext cx="5539230" cy="5810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543" y="6386173"/>
              <a:ext cx="3047350" cy="4587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9771" y="6399213"/>
              <a:ext cx="3054229" cy="4587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077" name="ZoneTexte 4"/>
          <p:cNvSpPr txBox="1">
            <a:spLocks noChangeArrowheads="1"/>
          </p:cNvSpPr>
          <p:nvPr/>
        </p:nvSpPr>
        <p:spPr bwMode="auto">
          <a:xfrm>
            <a:off x="7239000" y="5842000"/>
            <a:ext cx="189388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r"/>
            <a:r>
              <a:rPr lang="fr-FR" altLang="fr-FR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Les Echos</a:t>
            </a:r>
          </a:p>
        </p:txBody>
      </p:sp>
      <p:grpSp>
        <p:nvGrpSpPr>
          <p:cNvPr id="3078" name="Groupe 1"/>
          <p:cNvGrpSpPr>
            <a:grpSpLocks/>
          </p:cNvGrpSpPr>
          <p:nvPr/>
        </p:nvGrpSpPr>
        <p:grpSpPr bwMode="auto">
          <a:xfrm rot="390596">
            <a:off x="1703751" y="143691"/>
            <a:ext cx="6447665" cy="6643221"/>
            <a:chOff x="1387166" y="-17226"/>
            <a:chExt cx="5282214" cy="4734049"/>
          </a:xfrm>
        </p:grpSpPr>
        <p:pic>
          <p:nvPicPr>
            <p:cNvPr id="3081" name="Image 7">
              <a:extLst>
                <a:ext uri="{FF2B5EF4-FFF2-40B4-BE49-F238E27FC236}">
                  <a16:creationId xmlns="" xmlns:a16="http://schemas.microsoft.com/office/drawing/2014/main" id="{50A97A1B-E57A-47B1-8F33-23315A6C1ED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774" t="1869" r="11629" b="2853"/>
            <a:stretch>
              <a:fillRect/>
            </a:stretch>
          </p:blipFill>
          <p:spPr bwMode="auto">
            <a:xfrm rot="21056544">
              <a:off x="1387166" y="-17226"/>
              <a:ext cx="4875636" cy="301145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80" name="Image 6">
              <a:extLst>
                <a:ext uri="{FF2B5EF4-FFF2-40B4-BE49-F238E27FC236}">
                  <a16:creationId xmlns="" xmlns:a16="http://schemas.microsoft.com/office/drawing/2014/main" id="{56A80665-757E-4496-BE96-9613D55227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86" t="36856" r="11717" b="7738"/>
            <a:stretch>
              <a:fillRect/>
            </a:stretch>
          </p:blipFill>
          <p:spPr bwMode="auto">
            <a:xfrm rot="21056544">
              <a:off x="1793743" y="2965611"/>
              <a:ext cx="4875637" cy="175121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574451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5" name="ZoneTexte 4"/>
          <p:cNvSpPr txBox="1">
            <a:spLocks noChangeArrowheads="1"/>
          </p:cNvSpPr>
          <p:nvPr/>
        </p:nvSpPr>
        <p:spPr bwMode="auto">
          <a:xfrm>
            <a:off x="7162800" y="5826125"/>
            <a:ext cx="189388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r>
              <a:rPr lang="fr-FR" altLang="fr-FR" sz="1200" dirty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Les Echos</a:t>
            </a:r>
          </a:p>
          <a:p>
            <a:endParaRPr lang="fr-FR" altLang="fr-FR" sz="1200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3079" name="Image 4">
            <a:extLst>
              <a:ext uri="{FF2B5EF4-FFF2-40B4-BE49-F238E27FC236}">
                <a16:creationId xmlns="" xmlns:a16="http://schemas.microsoft.com/office/drawing/2014/main" id="{9C00A628-A40E-44C6-81B6-2087BACE76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77" t="33675" r="10265" b="2611"/>
          <a:stretch>
            <a:fillRect/>
          </a:stretch>
        </p:blipFill>
        <p:spPr bwMode="auto">
          <a:xfrm rot="21405982">
            <a:off x="-574675" y="1087438"/>
            <a:ext cx="10047288" cy="4149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e 3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cxnSp>
          <p:nvCxnSpPr>
            <p:cNvPr id="5" name="Connecteur droit 4"/>
            <p:cNvCxnSpPr/>
            <p:nvPr/>
          </p:nvCxnSpPr>
          <p:spPr bwMode="auto">
            <a:xfrm>
              <a:off x="0" y="6348413"/>
              <a:ext cx="9144000" cy="0"/>
            </a:xfrm>
            <a:prstGeom prst="line">
              <a:avLst/>
            </a:prstGeom>
            <a:ln w="15875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3888" y="0"/>
              <a:ext cx="5539230" cy="5810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9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543" y="6386173"/>
              <a:ext cx="3047350" cy="4587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9771" y="6399213"/>
              <a:ext cx="3054229" cy="4587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12121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e 6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cxnSp>
          <p:nvCxnSpPr>
            <p:cNvPr id="8" name="Connecteur droit 7"/>
            <p:cNvCxnSpPr/>
            <p:nvPr/>
          </p:nvCxnSpPr>
          <p:spPr bwMode="auto">
            <a:xfrm>
              <a:off x="0" y="6348413"/>
              <a:ext cx="9144000" cy="0"/>
            </a:xfrm>
            <a:prstGeom prst="line">
              <a:avLst/>
            </a:prstGeom>
            <a:ln w="15875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3888" y="0"/>
              <a:ext cx="5539230" cy="5810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543" y="6386173"/>
              <a:ext cx="3047350" cy="4587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9771" y="6399213"/>
              <a:ext cx="3054229" cy="4587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cxnSp>
        <p:nvCxnSpPr>
          <p:cNvPr id="9" name="Connecteur droit 8">
            <a:extLst>
              <a:ext uri="{FF2B5EF4-FFF2-40B4-BE49-F238E27FC236}">
                <a16:creationId xmlns="" xmlns:a16="http://schemas.microsoft.com/office/drawing/2014/main" id="{1D7BC9E1-B853-483E-BB94-2C12CFE40041}"/>
              </a:ext>
            </a:extLst>
          </p:cNvPr>
          <p:cNvCxnSpPr/>
          <p:nvPr/>
        </p:nvCxnSpPr>
        <p:spPr>
          <a:xfrm>
            <a:off x="-22225" y="6288088"/>
            <a:ext cx="9144000" cy="0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8" name="ZoneTexte 4">
            <a:extLst>
              <a:ext uri="{FF2B5EF4-FFF2-40B4-BE49-F238E27FC236}">
                <a16:creationId xmlns="" xmlns:a16="http://schemas.microsoft.com/office/drawing/2014/main" id="{DF4F06DF-7493-4CC9-8D70-DAA2717DE8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5789613"/>
            <a:ext cx="1893888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defRPr/>
            </a:pPr>
            <a:r>
              <a:rPr lang="fr-FR" altLang="fr-FR" sz="1100" dirty="0">
                <a:solidFill>
                  <a:schemeClr val="bg1">
                    <a:lumMod val="65000"/>
                  </a:schemeClr>
                </a:solidFill>
                <a:latin typeface="Arial Narrow" panose="020B0606020202030204" pitchFamily="34" charset="0"/>
                <a:ea typeface="+mn-ea"/>
              </a:rPr>
              <a:t>Harvard Business </a:t>
            </a:r>
            <a:r>
              <a:rPr lang="fr-FR" altLang="fr-FR" sz="1100" dirty="0" err="1">
                <a:solidFill>
                  <a:schemeClr val="bg1">
                    <a:lumMod val="65000"/>
                  </a:schemeClr>
                </a:solidFill>
                <a:latin typeface="Arial Narrow" panose="020B0606020202030204" pitchFamily="34" charset="0"/>
                <a:ea typeface="+mn-ea"/>
              </a:rPr>
              <a:t>Review</a:t>
            </a:r>
            <a:endParaRPr lang="fr-FR" altLang="fr-FR" sz="1100" dirty="0">
              <a:solidFill>
                <a:schemeClr val="bg1">
                  <a:lumMod val="65000"/>
                </a:schemeClr>
              </a:solidFill>
              <a:latin typeface="Arial Narrow" panose="020B0606020202030204" pitchFamily="34" charset="0"/>
              <a:ea typeface="+mn-ea"/>
            </a:endParaRPr>
          </a:p>
        </p:txBody>
      </p:sp>
      <p:grpSp>
        <p:nvGrpSpPr>
          <p:cNvPr id="2" name="Groupe 6"/>
          <p:cNvGrpSpPr>
            <a:grpSpLocks/>
          </p:cNvGrpSpPr>
          <p:nvPr/>
        </p:nvGrpSpPr>
        <p:grpSpPr bwMode="auto">
          <a:xfrm>
            <a:off x="106363" y="158750"/>
            <a:ext cx="8936037" cy="6719888"/>
            <a:chOff x="-303893" y="289704"/>
            <a:chExt cx="9361311" cy="6902730"/>
          </a:xfrm>
        </p:grpSpPr>
        <p:pic>
          <p:nvPicPr>
            <p:cNvPr id="3" name="Image 2">
              <a:extLst>
                <a:ext uri="{FF2B5EF4-FFF2-40B4-BE49-F238E27FC236}">
                  <a16:creationId xmlns="" xmlns:a16="http://schemas.microsoft.com/office/drawing/2014/main" id="{02C5314D-7482-4780-BB3E-1BDBD11312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0954" t="2593" r="13333" b="2593"/>
            <a:stretch/>
          </p:blipFill>
          <p:spPr>
            <a:xfrm rot="5187040">
              <a:off x="-1278675" y="1569427"/>
              <a:ext cx="6597790" cy="464822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0" name="Image 9">
              <a:extLst>
                <a:ext uri="{FF2B5EF4-FFF2-40B4-BE49-F238E27FC236}">
                  <a16:creationId xmlns="" xmlns:a16="http://schemas.microsoft.com/office/drawing/2014/main" id="{5F349B85-853D-4A8E-A0DD-E9FBE33757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1667" t="493" r="11667" b="2592"/>
            <a:stretch/>
          </p:blipFill>
          <p:spPr>
            <a:xfrm rot="5189876">
              <a:off x="3405388" y="1243617"/>
              <a:ext cx="6605944" cy="469811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427801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e 6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cxnSp>
          <p:nvCxnSpPr>
            <p:cNvPr id="8" name="Connecteur droit 7"/>
            <p:cNvCxnSpPr/>
            <p:nvPr/>
          </p:nvCxnSpPr>
          <p:spPr bwMode="auto">
            <a:xfrm>
              <a:off x="0" y="6348413"/>
              <a:ext cx="9144000" cy="0"/>
            </a:xfrm>
            <a:prstGeom prst="line">
              <a:avLst/>
            </a:prstGeom>
            <a:ln w="15875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3888" y="0"/>
              <a:ext cx="5539230" cy="5810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543" y="6386173"/>
              <a:ext cx="3047350" cy="4587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" name="Picture 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9771" y="6399213"/>
              <a:ext cx="3054229" cy="4587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cxnSp>
        <p:nvCxnSpPr>
          <p:cNvPr id="9" name="Connecteur droit 8">
            <a:extLst>
              <a:ext uri="{FF2B5EF4-FFF2-40B4-BE49-F238E27FC236}">
                <a16:creationId xmlns="" xmlns:a16="http://schemas.microsoft.com/office/drawing/2014/main" id="{9D48BEBA-53F5-4A5B-A1E2-90A6BA287A38}"/>
              </a:ext>
            </a:extLst>
          </p:cNvPr>
          <p:cNvCxnSpPr/>
          <p:nvPr/>
        </p:nvCxnSpPr>
        <p:spPr>
          <a:xfrm>
            <a:off x="0" y="6381750"/>
            <a:ext cx="9144000" cy="0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4">
            <a:extLst>
              <a:ext uri="{FF2B5EF4-FFF2-40B4-BE49-F238E27FC236}">
                <a16:creationId xmlns="" xmlns:a16="http://schemas.microsoft.com/office/drawing/2014/main" id="{256B9080-B21A-42C1-A543-6BFA147C6C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5789613"/>
            <a:ext cx="1893888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defRPr/>
            </a:pPr>
            <a:r>
              <a:rPr lang="fr-FR" altLang="fr-FR" sz="1100" dirty="0">
                <a:solidFill>
                  <a:schemeClr val="bg1">
                    <a:lumMod val="65000"/>
                  </a:schemeClr>
                </a:solidFill>
                <a:latin typeface="Arial Narrow" panose="020B0606020202030204" pitchFamily="34" charset="0"/>
                <a:ea typeface="+mn-ea"/>
              </a:rPr>
              <a:t>Harvard Business </a:t>
            </a:r>
            <a:r>
              <a:rPr lang="fr-FR" altLang="fr-FR" sz="1100" dirty="0" err="1">
                <a:solidFill>
                  <a:schemeClr val="bg1">
                    <a:lumMod val="65000"/>
                  </a:schemeClr>
                </a:solidFill>
                <a:latin typeface="Arial Narrow" panose="020B0606020202030204" pitchFamily="34" charset="0"/>
                <a:ea typeface="+mn-ea"/>
              </a:rPr>
              <a:t>Review</a:t>
            </a:r>
            <a:endParaRPr lang="fr-FR" altLang="fr-FR" sz="1100" dirty="0">
              <a:solidFill>
                <a:schemeClr val="bg1">
                  <a:lumMod val="65000"/>
                </a:schemeClr>
              </a:solidFill>
              <a:latin typeface="Arial Narrow" panose="020B0606020202030204" pitchFamily="34" charset="0"/>
              <a:ea typeface="+mn-ea"/>
            </a:endParaRPr>
          </a:p>
        </p:txBody>
      </p:sp>
      <p:grpSp>
        <p:nvGrpSpPr>
          <p:cNvPr id="4102" name="Groupe 2"/>
          <p:cNvGrpSpPr>
            <a:grpSpLocks/>
          </p:cNvGrpSpPr>
          <p:nvPr/>
        </p:nvGrpSpPr>
        <p:grpSpPr bwMode="auto">
          <a:xfrm>
            <a:off x="247650" y="241300"/>
            <a:ext cx="8648700" cy="6572250"/>
            <a:chOff x="84011" y="176293"/>
            <a:chExt cx="9453140" cy="6914718"/>
          </a:xfrm>
        </p:grpSpPr>
        <p:pic>
          <p:nvPicPr>
            <p:cNvPr id="2" name="Image 1">
              <a:extLst>
                <a:ext uri="{FF2B5EF4-FFF2-40B4-BE49-F238E27FC236}">
                  <a16:creationId xmlns="" xmlns:a16="http://schemas.microsoft.com/office/drawing/2014/main" id="{F8D112F5-F44D-4467-8D49-92CCA37406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0954" t="1112" r="12500" b="1112"/>
            <a:stretch/>
          </p:blipFill>
          <p:spPr>
            <a:xfrm rot="5234439">
              <a:off x="-853595" y="1366103"/>
              <a:ext cx="6662514" cy="478730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0" name="Image 9">
              <a:extLst>
                <a:ext uri="{FF2B5EF4-FFF2-40B4-BE49-F238E27FC236}">
                  <a16:creationId xmlns="" xmlns:a16="http://schemas.microsoft.com/office/drawing/2014/main" id="{8D2CA507-027C-4A60-8E25-DA7A554D40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1667" t="2593" r="11667" b="2593"/>
            <a:stretch/>
          </p:blipFill>
          <p:spPr>
            <a:xfrm rot="5222587">
              <a:off x="3877571" y="1192590"/>
              <a:ext cx="6675877" cy="464328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878402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cxnSp>
          <p:nvCxnSpPr>
            <p:cNvPr id="7" name="Connecteur droit 6"/>
            <p:cNvCxnSpPr/>
            <p:nvPr/>
          </p:nvCxnSpPr>
          <p:spPr bwMode="auto">
            <a:xfrm>
              <a:off x="0" y="6348413"/>
              <a:ext cx="9144000" cy="0"/>
            </a:xfrm>
            <a:prstGeom prst="line">
              <a:avLst/>
            </a:prstGeom>
            <a:ln w="15875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3888" y="0"/>
              <a:ext cx="5539230" cy="5810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543" y="6386173"/>
              <a:ext cx="3047350" cy="4587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9771" y="6399213"/>
              <a:ext cx="3054229" cy="4587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3078" name="Groupe 4"/>
          <p:cNvGrpSpPr>
            <a:grpSpLocks/>
          </p:cNvGrpSpPr>
          <p:nvPr/>
        </p:nvGrpSpPr>
        <p:grpSpPr bwMode="auto">
          <a:xfrm rot="-251052">
            <a:off x="-128588" y="569913"/>
            <a:ext cx="8783638" cy="5880100"/>
            <a:chOff x="2114287" y="1504946"/>
            <a:chExt cx="9448801" cy="6324601"/>
          </a:xfrm>
        </p:grpSpPr>
        <p:pic>
          <p:nvPicPr>
            <p:cNvPr id="3079" name="Imag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83" t="7407" r="11250" b="1257"/>
            <a:stretch>
              <a:fillRect/>
            </a:stretch>
          </p:blipFill>
          <p:spPr bwMode="auto">
            <a:xfrm rot="-5400000">
              <a:off x="1300904" y="2318329"/>
              <a:ext cx="6324600" cy="469783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80" name="Imag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76" t="1257" r="11667" b="5785"/>
            <a:stretch>
              <a:fillRect/>
            </a:stretch>
          </p:blipFill>
          <p:spPr bwMode="auto">
            <a:xfrm rot="-5400000">
              <a:off x="6019670" y="2286130"/>
              <a:ext cx="6305549" cy="478128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" name="ZoneTexte 4"/>
          <p:cNvSpPr txBox="1">
            <a:spLocks noChangeArrowheads="1"/>
          </p:cNvSpPr>
          <p:nvPr/>
        </p:nvSpPr>
        <p:spPr bwMode="auto">
          <a:xfrm>
            <a:off x="7162800" y="5826125"/>
            <a:ext cx="189388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r"/>
            <a:r>
              <a:rPr lang="fr-FR" altLang="fr-FR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Management</a:t>
            </a:r>
          </a:p>
        </p:txBody>
      </p:sp>
    </p:spTree>
    <p:extLst>
      <p:ext uri="{BB962C8B-B14F-4D97-AF65-F5344CB8AC3E}">
        <p14:creationId xmlns:p14="http://schemas.microsoft.com/office/powerpoint/2010/main" val="2102959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233</TotalTime>
  <Words>43</Words>
  <Application>Microsoft Office PowerPoint</Application>
  <PresentationFormat>Affichage à l'écran (4:3)</PresentationFormat>
  <Paragraphs>24</Paragraphs>
  <Slides>25</Slides>
  <Notes>2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25</vt:i4>
      </vt:variant>
    </vt:vector>
  </HeadingPairs>
  <TitlesOfParts>
    <vt:vector size="33" baseType="lpstr">
      <vt:lpstr>Arial</vt:lpstr>
      <vt:lpstr>Arial Narrow</vt:lpstr>
      <vt:lpstr>Calibri</vt:lpstr>
      <vt:lpstr>Futura-Condensed-Normal</vt:lpstr>
      <vt:lpstr>Lucida Sans Unicode</vt:lpstr>
      <vt:lpstr>Monotype Sorts</vt:lpstr>
      <vt:lpstr>Times New Roman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Marc Montaldier</dc:creator>
  <cp:lastModifiedBy>Assistante</cp:lastModifiedBy>
  <cp:revision>30</cp:revision>
  <dcterms:created xsi:type="dcterms:W3CDTF">2017-02-08T13:59:41Z</dcterms:created>
  <dcterms:modified xsi:type="dcterms:W3CDTF">2019-03-13T09:17:38Z</dcterms:modified>
</cp:coreProperties>
</file>