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23" r:id="rId3"/>
    <p:sldId id="348" r:id="rId4"/>
    <p:sldId id="349" r:id="rId5"/>
    <p:sldId id="350" r:id="rId6"/>
    <p:sldId id="35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13/09/2017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13/09/2017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13/09/2017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878D186E-F2DA-4FCC-9A49-AA0557DED453}" type="slidenum">
              <a:rPr lang="en-GB"/>
              <a:pPr>
                <a:defRPr/>
              </a:pPr>
              <a:t>‹N°›</a:t>
            </a:fld>
            <a:endParaRPr lang="en-GB"/>
          </a:p>
        </p:txBody>
      </p:sp>
    </p:spTree>
    <p:extLst>
      <p:ext uri="{BB962C8B-B14F-4D97-AF65-F5344CB8AC3E}">
        <p14:creationId xmlns:p14="http://schemas.microsoft.com/office/powerpoint/2010/main" val="678714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D4EFFF46-0EA0-413A-B953-C0E74974B1B5}" type="slidenum">
              <a:rPr lang="en-GB"/>
              <a:pPr>
                <a:defRPr/>
              </a:pPr>
              <a:t>‹N°›</a:t>
            </a:fld>
            <a:endParaRPr lang="en-GB"/>
          </a:p>
        </p:txBody>
      </p:sp>
    </p:spTree>
    <p:extLst>
      <p:ext uri="{BB962C8B-B14F-4D97-AF65-F5344CB8AC3E}">
        <p14:creationId xmlns:p14="http://schemas.microsoft.com/office/powerpoint/2010/main" val="3419742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idx="10"/>
          </p:nvPr>
        </p:nvSpPr>
        <p:spPr>
          <a:ln/>
        </p:spPr>
        <p:txBody>
          <a:bodyPr/>
          <a:lstStyle>
            <a:lvl1pPr>
              <a:defRPr/>
            </a:lvl1pPr>
          </a:lstStyle>
          <a:p>
            <a:pPr>
              <a:defRPr/>
            </a:pPr>
            <a:fld id="{1CA7C4F5-FFDD-42D0-AC20-2752F74CBAE3}" type="slidenum">
              <a:rPr lang="en-GB"/>
              <a:pPr>
                <a:defRPr/>
              </a:pPr>
              <a:t>‹N°›</a:t>
            </a:fld>
            <a:endParaRPr lang="en-GB"/>
          </a:p>
        </p:txBody>
      </p:sp>
    </p:spTree>
    <p:extLst>
      <p:ext uri="{BB962C8B-B14F-4D97-AF65-F5344CB8AC3E}">
        <p14:creationId xmlns:p14="http://schemas.microsoft.com/office/powerpoint/2010/main" val="1678193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981200"/>
            <a:ext cx="3500438" cy="4106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981200"/>
            <a:ext cx="3502025" cy="4106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idx="10"/>
          </p:nvPr>
        </p:nvSpPr>
        <p:spPr>
          <a:ln/>
        </p:spPr>
        <p:txBody>
          <a:bodyPr/>
          <a:lstStyle>
            <a:lvl1pPr>
              <a:defRPr/>
            </a:lvl1pPr>
          </a:lstStyle>
          <a:p>
            <a:pPr>
              <a:defRPr/>
            </a:pPr>
            <a:fld id="{99B3661E-6DF1-4B95-A78E-DA29A30967F6}" type="slidenum">
              <a:rPr lang="en-GB"/>
              <a:pPr>
                <a:defRPr/>
              </a:pPr>
              <a:t>‹N°›</a:t>
            </a:fld>
            <a:endParaRPr lang="en-GB"/>
          </a:p>
        </p:txBody>
      </p:sp>
    </p:spTree>
    <p:extLst>
      <p:ext uri="{BB962C8B-B14F-4D97-AF65-F5344CB8AC3E}">
        <p14:creationId xmlns:p14="http://schemas.microsoft.com/office/powerpoint/2010/main" val="2136630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idx="10"/>
          </p:nvPr>
        </p:nvSpPr>
        <p:spPr>
          <a:ln/>
        </p:spPr>
        <p:txBody>
          <a:bodyPr/>
          <a:lstStyle>
            <a:lvl1pPr>
              <a:defRPr/>
            </a:lvl1pPr>
          </a:lstStyle>
          <a:p>
            <a:pPr>
              <a:defRPr/>
            </a:pPr>
            <a:fld id="{75EC0AE9-1DC4-4EC7-A2D7-1EF99F5625FA}" type="slidenum">
              <a:rPr lang="en-GB"/>
              <a:pPr>
                <a:defRPr/>
              </a:pPr>
              <a:t>‹N°›</a:t>
            </a:fld>
            <a:endParaRPr lang="en-GB"/>
          </a:p>
        </p:txBody>
      </p:sp>
    </p:spTree>
    <p:extLst>
      <p:ext uri="{BB962C8B-B14F-4D97-AF65-F5344CB8AC3E}">
        <p14:creationId xmlns:p14="http://schemas.microsoft.com/office/powerpoint/2010/main" val="688622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sldNum" idx="10"/>
          </p:nvPr>
        </p:nvSpPr>
        <p:spPr>
          <a:ln/>
        </p:spPr>
        <p:txBody>
          <a:bodyPr/>
          <a:lstStyle>
            <a:lvl1pPr>
              <a:defRPr/>
            </a:lvl1pPr>
          </a:lstStyle>
          <a:p>
            <a:pPr>
              <a:defRPr/>
            </a:pPr>
            <a:fld id="{24D9DB8B-B626-4264-9A82-13B5EDA7C3FB}" type="slidenum">
              <a:rPr lang="en-GB"/>
              <a:pPr>
                <a:defRPr/>
              </a:pPr>
              <a:t>‹N°›</a:t>
            </a:fld>
            <a:endParaRPr lang="en-GB"/>
          </a:p>
        </p:txBody>
      </p:sp>
    </p:spTree>
    <p:extLst>
      <p:ext uri="{BB962C8B-B14F-4D97-AF65-F5344CB8AC3E}">
        <p14:creationId xmlns:p14="http://schemas.microsoft.com/office/powerpoint/2010/main" val="35064382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ln/>
        </p:spPr>
        <p:txBody>
          <a:bodyPr/>
          <a:lstStyle>
            <a:lvl1pPr>
              <a:defRPr/>
            </a:lvl1pPr>
          </a:lstStyle>
          <a:p>
            <a:pPr>
              <a:defRPr/>
            </a:pPr>
            <a:fld id="{9CFEE3D5-245E-41CC-AB1E-43710E0FE9D2}" type="slidenum">
              <a:rPr lang="en-GB"/>
              <a:pPr>
                <a:defRPr/>
              </a:pPr>
              <a:t>‹N°›</a:t>
            </a:fld>
            <a:endParaRPr lang="en-GB"/>
          </a:p>
        </p:txBody>
      </p:sp>
    </p:spTree>
    <p:extLst>
      <p:ext uri="{BB962C8B-B14F-4D97-AF65-F5344CB8AC3E}">
        <p14:creationId xmlns:p14="http://schemas.microsoft.com/office/powerpoint/2010/main" val="3345402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fld id="{B1AF9615-D168-4FCF-863A-7F91974FA344}" type="slidenum">
              <a:rPr lang="en-GB"/>
              <a:pPr>
                <a:defRPr/>
              </a:pPr>
              <a:t>‹N°›</a:t>
            </a:fld>
            <a:endParaRPr lang="en-GB"/>
          </a:p>
        </p:txBody>
      </p:sp>
    </p:spTree>
    <p:extLst>
      <p:ext uri="{BB962C8B-B14F-4D97-AF65-F5344CB8AC3E}">
        <p14:creationId xmlns:p14="http://schemas.microsoft.com/office/powerpoint/2010/main" val="76067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13/09/2017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fld id="{BB15DE0C-9A3A-4A75-9E9F-247C15F37BEA}" type="slidenum">
              <a:rPr lang="en-GB"/>
              <a:pPr>
                <a:defRPr/>
              </a:pPr>
              <a:t>‹N°›</a:t>
            </a:fld>
            <a:endParaRPr lang="en-GB"/>
          </a:p>
        </p:txBody>
      </p:sp>
    </p:spTree>
    <p:extLst>
      <p:ext uri="{BB962C8B-B14F-4D97-AF65-F5344CB8AC3E}">
        <p14:creationId xmlns:p14="http://schemas.microsoft.com/office/powerpoint/2010/main" val="37398426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AE8F0D4B-4FCA-4BED-B57C-0DDF5BB83403}" type="slidenum">
              <a:rPr lang="en-GB"/>
              <a:pPr>
                <a:defRPr/>
              </a:pPr>
              <a:t>‹N°›</a:t>
            </a:fld>
            <a:endParaRPr lang="en-GB"/>
          </a:p>
        </p:txBody>
      </p:sp>
    </p:spTree>
    <p:extLst>
      <p:ext uri="{BB962C8B-B14F-4D97-AF65-F5344CB8AC3E}">
        <p14:creationId xmlns:p14="http://schemas.microsoft.com/office/powerpoint/2010/main" val="19675753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7938" y="685800"/>
            <a:ext cx="1787525" cy="54022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90600" y="685800"/>
            <a:ext cx="5214938" cy="54022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idx="10"/>
          </p:nvPr>
        </p:nvSpPr>
        <p:spPr>
          <a:ln/>
        </p:spPr>
        <p:txBody>
          <a:bodyPr/>
          <a:lstStyle>
            <a:lvl1pPr>
              <a:defRPr/>
            </a:lvl1pPr>
          </a:lstStyle>
          <a:p>
            <a:pPr>
              <a:defRPr/>
            </a:pPr>
            <a:fld id="{BFE9DF9A-14C6-4798-A1CD-43DB77B33EE1}" type="slidenum">
              <a:rPr lang="en-GB"/>
              <a:pPr>
                <a:defRPr/>
              </a:pPr>
              <a:t>‹N°›</a:t>
            </a:fld>
            <a:endParaRPr lang="en-GB"/>
          </a:p>
        </p:txBody>
      </p:sp>
    </p:spTree>
    <p:extLst>
      <p:ext uri="{BB962C8B-B14F-4D97-AF65-F5344CB8AC3E}">
        <p14:creationId xmlns:p14="http://schemas.microsoft.com/office/powerpoint/2010/main" val="23589455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154863" cy="11350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90600" y="1981200"/>
            <a:ext cx="7154863" cy="4106863"/>
          </a:xfrm>
        </p:spPr>
        <p:txBody>
          <a:bodyPr/>
          <a:lstStyle/>
          <a:p>
            <a:pPr lvl="0"/>
            <a:endParaRPr lang="en-US" noProof="0" smtClean="0"/>
          </a:p>
        </p:txBody>
      </p:sp>
      <p:sp>
        <p:nvSpPr>
          <p:cNvPr id="4" name="Rectangle 3"/>
          <p:cNvSpPr>
            <a:spLocks noGrp="1" noChangeArrowheads="1"/>
          </p:cNvSpPr>
          <p:nvPr>
            <p:ph type="sldNum" idx="10"/>
          </p:nvPr>
        </p:nvSpPr>
        <p:spPr>
          <a:ln/>
        </p:spPr>
        <p:txBody>
          <a:bodyPr/>
          <a:lstStyle>
            <a:lvl1pPr>
              <a:defRPr/>
            </a:lvl1pPr>
          </a:lstStyle>
          <a:p>
            <a:pPr>
              <a:defRPr/>
            </a:pPr>
            <a:fld id="{8A2E18B5-3780-41B5-8952-764E6F890DA9}" type="slidenum">
              <a:rPr lang="en-GB"/>
              <a:pPr>
                <a:defRPr/>
              </a:pPr>
              <a:t>‹N°›</a:t>
            </a:fld>
            <a:endParaRPr lang="en-GB"/>
          </a:p>
        </p:txBody>
      </p:sp>
    </p:spTree>
    <p:extLst>
      <p:ext uri="{BB962C8B-B14F-4D97-AF65-F5344CB8AC3E}">
        <p14:creationId xmlns:p14="http://schemas.microsoft.com/office/powerpoint/2010/main" val="161934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13/09/2017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13/09/2017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13/09/2017</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13/09/2017</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13/09/2017</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13/09/2017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13/09/2017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13/09/2017</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90600" y="685800"/>
            <a:ext cx="7154863" cy="1135063"/>
          </a:xfrm>
          <a:prstGeom prst="rect">
            <a:avLst/>
          </a:prstGeom>
          <a:noFill/>
          <a:ln w="9525">
            <a:noFill/>
            <a:round/>
            <a:headEnd/>
            <a:tailEnd/>
          </a:ln>
          <a:effectLst/>
        </p:spPr>
        <p:txBody>
          <a:bodyPr vert="horz" wrap="square" lIns="90360" tIns="44280" rIns="90360" bIns="44280" numCol="1" anchor="ctr" anchorCtr="0" compatLnSpc="1">
            <a:prstTxWarp prst="textNoShape">
              <a:avLst/>
            </a:prstTxWarp>
          </a:bodyPr>
          <a:lstStyle/>
          <a:p>
            <a:pPr lvl="0"/>
            <a:r>
              <a:rPr lang="en-GB" smtClean="0"/>
              <a:t>Cliquez pour éditer le format du texte-titre</a:t>
            </a:r>
          </a:p>
        </p:txBody>
      </p:sp>
      <p:sp>
        <p:nvSpPr>
          <p:cNvPr id="1026" name="Rectangle 2"/>
          <p:cNvSpPr>
            <a:spLocks noGrp="1" noChangeArrowheads="1"/>
          </p:cNvSpPr>
          <p:nvPr>
            <p:ph type="body" idx="1"/>
          </p:nvPr>
        </p:nvSpPr>
        <p:spPr bwMode="auto">
          <a:xfrm>
            <a:off x="990600" y="1981200"/>
            <a:ext cx="7154863" cy="4106863"/>
          </a:xfrm>
          <a:prstGeom prst="rect">
            <a:avLst/>
          </a:prstGeom>
          <a:noFill/>
          <a:ln w="9525">
            <a:noFill/>
            <a:round/>
            <a:headEnd/>
            <a:tailEnd/>
          </a:ln>
          <a:effectLst/>
        </p:spPr>
        <p:txBody>
          <a:bodyPr vert="horz" wrap="square" lIns="90360" tIns="44280" rIns="90360" bIns="44280" numCol="1" anchor="t" anchorCtr="0" compatLnSpc="1">
            <a:prstTxWarp prst="textNoShape">
              <a:avLst/>
            </a:prstTxWarp>
          </a:bodyPr>
          <a:lstStyle/>
          <a:p>
            <a:pPr lvl="0"/>
            <a:r>
              <a:rPr lang="en-GB" smtClean="0"/>
              <a:t>Cliquez pour éditer le format du plan de texte</a:t>
            </a:r>
          </a:p>
          <a:p>
            <a:pPr lvl="1"/>
            <a:r>
              <a:rPr lang="en-GB" smtClean="0"/>
              <a:t>Second niveau de plan</a:t>
            </a:r>
          </a:p>
          <a:p>
            <a:pPr lvl="2"/>
            <a:r>
              <a:rPr lang="en-GB" smtClean="0"/>
              <a:t>Troisième niveau de plan</a:t>
            </a:r>
          </a:p>
          <a:p>
            <a:pPr lvl="3"/>
            <a:r>
              <a:rPr lang="en-GB" smtClean="0"/>
              <a:t>Quatrième niveau de plan</a:t>
            </a:r>
          </a:p>
          <a:p>
            <a:pPr lvl="4"/>
            <a:r>
              <a:rPr lang="en-GB" smtClean="0"/>
              <a:t>Cinquième niveau de plan</a:t>
            </a:r>
          </a:p>
          <a:p>
            <a:pPr lvl="4"/>
            <a:r>
              <a:rPr lang="en-GB" smtClean="0"/>
              <a:t>Sixième niveau de plan</a:t>
            </a:r>
          </a:p>
          <a:p>
            <a:pPr lvl="4"/>
            <a:r>
              <a:rPr lang="en-GB" smtClean="0"/>
              <a:t>Septième niveau de plan</a:t>
            </a:r>
          </a:p>
          <a:p>
            <a:pPr lvl="4"/>
            <a:r>
              <a:rPr lang="en-GB" smtClean="0"/>
              <a:t>Huitième niveau de plan</a:t>
            </a:r>
          </a:p>
          <a:p>
            <a:pPr lvl="4"/>
            <a:r>
              <a:rPr lang="en-GB" smtClean="0"/>
              <a:t>Neuvième niveau de plan</a:t>
            </a:r>
          </a:p>
        </p:txBody>
      </p:sp>
      <p:sp>
        <p:nvSpPr>
          <p:cNvPr id="1027" name="Rectangle 3"/>
          <p:cNvSpPr>
            <a:spLocks noGrp="1" noChangeArrowheads="1"/>
          </p:cNvSpPr>
          <p:nvPr>
            <p:ph type="sldNum"/>
          </p:nvPr>
        </p:nvSpPr>
        <p:spPr bwMode="auto">
          <a:xfrm>
            <a:off x="6629400" y="5867400"/>
            <a:ext cx="1897063" cy="4492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buClr>
                <a:srgbClr val="000000"/>
              </a:buClr>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CC"/>
                </a:solidFill>
                <a:latin typeface="Times New Roman" pitchFamily="16" charset="0"/>
                <a:ea typeface="+mn-ea"/>
                <a:cs typeface="Lucida Sans Unicode" charset="0"/>
              </a:defRPr>
            </a:lvl1pPr>
          </a:lstStyle>
          <a:p>
            <a:pPr defTabSz="449263" eaLnBrk="0" fontAlgn="base" hangingPunct="0">
              <a:spcBef>
                <a:spcPct val="0"/>
              </a:spcBef>
              <a:spcAft>
                <a:spcPct val="0"/>
              </a:spcAft>
              <a:buSzPct val="100000"/>
              <a:defRPr/>
            </a:pPr>
            <a:fld id="{1350E64B-A82B-4D25-8BB7-7C097595DB49}" type="slidenum">
              <a:rPr lang="en-GB"/>
              <a:pPr defTabSz="449263" eaLnBrk="0" fontAlgn="base" hangingPunct="0">
                <a:spcBef>
                  <a:spcPct val="0"/>
                </a:spcBef>
                <a:spcAft>
                  <a:spcPct val="0"/>
                </a:spcAft>
                <a:buSzPct val="100000"/>
                <a:defRPr/>
              </a:pPr>
              <a:t>‹N°›</a:t>
            </a:fld>
            <a:endParaRPr lang="en-GB"/>
          </a:p>
        </p:txBody>
      </p:sp>
    </p:spTree>
    <p:extLst>
      <p:ext uri="{BB962C8B-B14F-4D97-AF65-F5344CB8AC3E}">
        <p14:creationId xmlns:p14="http://schemas.microsoft.com/office/powerpoint/2010/main" val="655689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49263" rtl="0" eaLnBrk="0" fontAlgn="base" hangingPunct="0">
        <a:lnSpc>
          <a:spcPct val="70000"/>
        </a:lnSpc>
        <a:spcBef>
          <a:spcPct val="0"/>
        </a:spcBef>
        <a:spcAft>
          <a:spcPct val="0"/>
        </a:spcAft>
        <a:buClr>
          <a:srgbClr val="FFFF00"/>
        </a:buClr>
        <a:buSzPct val="100000"/>
        <a:buFont typeface="Times New Roman" pitchFamily="18" charset="0"/>
        <a:defRPr sz="3600" b="1">
          <a:solidFill>
            <a:srgbClr val="FFFF00"/>
          </a:solidFill>
          <a:effectLst>
            <a:outerShdw blurRad="38100" dist="38100" dir="2700000" algn="tl">
              <a:srgbClr val="000000"/>
            </a:outerShdw>
          </a:effectLst>
          <a:latin typeface="+mj-lt"/>
          <a:ea typeface="Lucida Sans Unicode" pitchFamily="34" charset="0"/>
          <a:cs typeface="+mj-cs"/>
        </a:defRPr>
      </a:lvl1pPr>
      <a:lvl2pPr algn="ctr" defTabSz="449263" rtl="0" eaLnBrk="0" fontAlgn="base" hangingPunct="0">
        <a:lnSpc>
          <a:spcPct val="70000"/>
        </a:lnSpc>
        <a:spcBef>
          <a:spcPct val="0"/>
        </a:spcBef>
        <a:spcAft>
          <a:spcPct val="0"/>
        </a:spcAft>
        <a:buClr>
          <a:srgbClr val="FFFF00"/>
        </a:buClr>
        <a:buSzPct val="100000"/>
        <a:buFont typeface="Times New Roman" pitchFamily="18" charset="0"/>
        <a:defRPr sz="3600" b="1">
          <a:solidFill>
            <a:srgbClr val="FFFF00"/>
          </a:solidFill>
          <a:effectLst>
            <a:outerShdw blurRad="38100" dist="38100" dir="2700000" algn="tl">
              <a:srgbClr val="000000"/>
            </a:outerShdw>
          </a:effectLst>
          <a:latin typeface="Times New Roman" pitchFamily="16" charset="0"/>
          <a:ea typeface="Lucida Sans Unicode" pitchFamily="34" charset="0"/>
          <a:cs typeface="Lucida Sans Unicode" charset="0"/>
        </a:defRPr>
      </a:lvl2pPr>
      <a:lvl3pPr algn="ctr" defTabSz="449263" rtl="0" eaLnBrk="0" fontAlgn="base" hangingPunct="0">
        <a:lnSpc>
          <a:spcPct val="70000"/>
        </a:lnSpc>
        <a:spcBef>
          <a:spcPct val="0"/>
        </a:spcBef>
        <a:spcAft>
          <a:spcPct val="0"/>
        </a:spcAft>
        <a:buClr>
          <a:srgbClr val="FFFF00"/>
        </a:buClr>
        <a:buSzPct val="100000"/>
        <a:buFont typeface="Times New Roman" pitchFamily="18" charset="0"/>
        <a:defRPr sz="3600" b="1">
          <a:solidFill>
            <a:srgbClr val="FFFF00"/>
          </a:solidFill>
          <a:effectLst>
            <a:outerShdw blurRad="38100" dist="38100" dir="2700000" algn="tl">
              <a:srgbClr val="000000"/>
            </a:outerShdw>
          </a:effectLst>
          <a:latin typeface="Times New Roman" pitchFamily="16" charset="0"/>
          <a:ea typeface="Lucida Sans Unicode" pitchFamily="34" charset="0"/>
          <a:cs typeface="Lucida Sans Unicode" charset="0"/>
        </a:defRPr>
      </a:lvl3pPr>
      <a:lvl4pPr algn="ctr" defTabSz="449263" rtl="0" eaLnBrk="0" fontAlgn="base" hangingPunct="0">
        <a:lnSpc>
          <a:spcPct val="70000"/>
        </a:lnSpc>
        <a:spcBef>
          <a:spcPct val="0"/>
        </a:spcBef>
        <a:spcAft>
          <a:spcPct val="0"/>
        </a:spcAft>
        <a:buClr>
          <a:srgbClr val="FFFF00"/>
        </a:buClr>
        <a:buSzPct val="100000"/>
        <a:buFont typeface="Times New Roman" pitchFamily="18" charset="0"/>
        <a:defRPr sz="3600" b="1">
          <a:solidFill>
            <a:srgbClr val="FFFF00"/>
          </a:solidFill>
          <a:effectLst>
            <a:outerShdw blurRad="38100" dist="38100" dir="2700000" algn="tl">
              <a:srgbClr val="000000"/>
            </a:outerShdw>
          </a:effectLst>
          <a:latin typeface="Times New Roman" pitchFamily="16" charset="0"/>
          <a:ea typeface="Lucida Sans Unicode" pitchFamily="34" charset="0"/>
          <a:cs typeface="Lucida Sans Unicode" charset="0"/>
        </a:defRPr>
      </a:lvl4pPr>
      <a:lvl5pPr algn="ctr" defTabSz="449263" rtl="0" eaLnBrk="0" fontAlgn="base" hangingPunct="0">
        <a:lnSpc>
          <a:spcPct val="70000"/>
        </a:lnSpc>
        <a:spcBef>
          <a:spcPct val="0"/>
        </a:spcBef>
        <a:spcAft>
          <a:spcPct val="0"/>
        </a:spcAft>
        <a:buClr>
          <a:srgbClr val="FFFF00"/>
        </a:buClr>
        <a:buSzPct val="100000"/>
        <a:buFont typeface="Times New Roman" pitchFamily="18" charset="0"/>
        <a:defRPr sz="3600" b="1">
          <a:solidFill>
            <a:srgbClr val="FFFF00"/>
          </a:solidFill>
          <a:effectLst>
            <a:outerShdw blurRad="38100" dist="38100" dir="2700000" algn="tl">
              <a:srgbClr val="000000"/>
            </a:outerShdw>
          </a:effectLst>
          <a:latin typeface="Times New Roman" pitchFamily="16" charset="0"/>
          <a:ea typeface="Lucida Sans Unicode" pitchFamily="34" charset="0"/>
          <a:cs typeface="Lucida Sans Unicode" charset="0"/>
        </a:defRPr>
      </a:lvl5pPr>
      <a:lvl6pPr marL="457200" algn="ctr" defTabSz="449263" rtl="0" eaLnBrk="0" fontAlgn="base" hangingPunct="0">
        <a:lnSpc>
          <a:spcPct val="70000"/>
        </a:lnSpc>
        <a:spcBef>
          <a:spcPct val="0"/>
        </a:spcBef>
        <a:spcAft>
          <a:spcPct val="0"/>
        </a:spcAft>
        <a:buClr>
          <a:srgbClr val="FFFF00"/>
        </a:buClr>
        <a:buSzPct val="100000"/>
        <a:buFont typeface="Times New Roman" pitchFamily="16" charset="0"/>
        <a:defRPr sz="3600" b="1">
          <a:solidFill>
            <a:srgbClr val="FFFF00"/>
          </a:solidFill>
          <a:effectLst>
            <a:outerShdw blurRad="38100" dist="38100" dir="2700000" algn="tl">
              <a:srgbClr val="000000"/>
            </a:outerShdw>
          </a:effectLst>
          <a:latin typeface="Times New Roman" pitchFamily="16" charset="0"/>
          <a:cs typeface="Lucida Sans Unicode" charset="0"/>
        </a:defRPr>
      </a:lvl6pPr>
      <a:lvl7pPr marL="914400" algn="ctr" defTabSz="449263" rtl="0" eaLnBrk="0" fontAlgn="base" hangingPunct="0">
        <a:lnSpc>
          <a:spcPct val="70000"/>
        </a:lnSpc>
        <a:spcBef>
          <a:spcPct val="0"/>
        </a:spcBef>
        <a:spcAft>
          <a:spcPct val="0"/>
        </a:spcAft>
        <a:buClr>
          <a:srgbClr val="FFFF00"/>
        </a:buClr>
        <a:buSzPct val="100000"/>
        <a:buFont typeface="Times New Roman" pitchFamily="16" charset="0"/>
        <a:defRPr sz="3600" b="1">
          <a:solidFill>
            <a:srgbClr val="FFFF00"/>
          </a:solidFill>
          <a:effectLst>
            <a:outerShdw blurRad="38100" dist="38100" dir="2700000" algn="tl">
              <a:srgbClr val="000000"/>
            </a:outerShdw>
          </a:effectLst>
          <a:latin typeface="Times New Roman" pitchFamily="16" charset="0"/>
          <a:cs typeface="Lucida Sans Unicode" charset="0"/>
        </a:defRPr>
      </a:lvl7pPr>
      <a:lvl8pPr marL="1371600" algn="ctr" defTabSz="449263" rtl="0" eaLnBrk="0" fontAlgn="base" hangingPunct="0">
        <a:lnSpc>
          <a:spcPct val="70000"/>
        </a:lnSpc>
        <a:spcBef>
          <a:spcPct val="0"/>
        </a:spcBef>
        <a:spcAft>
          <a:spcPct val="0"/>
        </a:spcAft>
        <a:buClr>
          <a:srgbClr val="FFFF00"/>
        </a:buClr>
        <a:buSzPct val="100000"/>
        <a:buFont typeface="Times New Roman" pitchFamily="16" charset="0"/>
        <a:defRPr sz="3600" b="1">
          <a:solidFill>
            <a:srgbClr val="FFFF00"/>
          </a:solidFill>
          <a:effectLst>
            <a:outerShdw blurRad="38100" dist="38100" dir="2700000" algn="tl">
              <a:srgbClr val="000000"/>
            </a:outerShdw>
          </a:effectLst>
          <a:latin typeface="Times New Roman" pitchFamily="16" charset="0"/>
          <a:cs typeface="Lucida Sans Unicode" charset="0"/>
        </a:defRPr>
      </a:lvl8pPr>
      <a:lvl9pPr marL="1828800" algn="ctr" defTabSz="449263" rtl="0" eaLnBrk="0" fontAlgn="base" hangingPunct="0">
        <a:lnSpc>
          <a:spcPct val="70000"/>
        </a:lnSpc>
        <a:spcBef>
          <a:spcPct val="0"/>
        </a:spcBef>
        <a:spcAft>
          <a:spcPct val="0"/>
        </a:spcAft>
        <a:buClr>
          <a:srgbClr val="FFFF00"/>
        </a:buClr>
        <a:buSzPct val="100000"/>
        <a:buFont typeface="Times New Roman" pitchFamily="16" charset="0"/>
        <a:defRPr sz="3600" b="1">
          <a:solidFill>
            <a:srgbClr val="FFFF00"/>
          </a:solidFill>
          <a:effectLst>
            <a:outerShdw blurRad="38100" dist="38100" dir="2700000" algn="tl">
              <a:srgbClr val="000000"/>
            </a:outerShdw>
          </a:effectLst>
          <a:latin typeface="Times New Roman" pitchFamily="16" charset="0"/>
          <a:cs typeface="Lucida Sans Unicode" charset="0"/>
        </a:defRPr>
      </a:lvl9pPr>
    </p:titleStyle>
    <p:bodyStyle>
      <a:lvl1pPr marL="277813" indent="-277813" algn="l" defTabSz="449263" rtl="0" eaLnBrk="0" fontAlgn="base" hangingPunct="0">
        <a:lnSpc>
          <a:spcPct val="70000"/>
        </a:lnSpc>
        <a:spcBef>
          <a:spcPts val="900"/>
        </a:spcBef>
        <a:spcAft>
          <a:spcPct val="0"/>
        </a:spcAft>
        <a:buClr>
          <a:srgbClr val="FFFFFF"/>
        </a:buClr>
        <a:buSzPct val="100000"/>
        <a:buFont typeface="Monotype Sorts" pitchFamily="2" charset="2"/>
        <a:buChar char=""/>
        <a:defRPr sz="2400" b="1">
          <a:solidFill>
            <a:srgbClr val="FFFFFF"/>
          </a:solidFill>
          <a:effectLst>
            <a:outerShdw blurRad="38100" dist="38100" dir="2700000" algn="tl">
              <a:srgbClr val="000000"/>
            </a:outerShdw>
          </a:effectLst>
          <a:latin typeface="+mn-lt"/>
          <a:ea typeface="Lucida Sans Unicode" pitchFamily="34" charset="0"/>
          <a:cs typeface="+mn-cs"/>
        </a:defRPr>
      </a:lvl1pPr>
      <a:lvl2pPr marL="685800" indent="-228600" algn="l" defTabSz="449263" rtl="0" eaLnBrk="0" fontAlgn="base" hangingPunct="0">
        <a:lnSpc>
          <a:spcPct val="70000"/>
        </a:lnSpc>
        <a:spcBef>
          <a:spcPts val="675"/>
        </a:spcBef>
        <a:spcAft>
          <a:spcPct val="0"/>
        </a:spcAft>
        <a:buClr>
          <a:srgbClr val="FFFFFF"/>
        </a:buClr>
        <a:buSzPct val="100000"/>
        <a:buFont typeface="Times New Roman" pitchFamily="18" charset="0"/>
        <a:buChar char="•"/>
        <a:defRPr sz="2800" b="1">
          <a:solidFill>
            <a:srgbClr val="FFFFFF"/>
          </a:solidFill>
          <a:effectLst>
            <a:outerShdw blurRad="38100" dist="38100" dir="2700000" algn="tl">
              <a:srgbClr val="000000"/>
            </a:outerShdw>
          </a:effectLst>
          <a:latin typeface="+mn-lt"/>
          <a:ea typeface="Lucida Sans Unicode" pitchFamily="34" charset="0"/>
          <a:cs typeface="+mn-cs"/>
        </a:defRPr>
      </a:lvl2pPr>
      <a:lvl3pPr marL="1143000" indent="-228600" algn="l" defTabSz="449263" rtl="0" eaLnBrk="0" fontAlgn="base" hangingPunct="0">
        <a:lnSpc>
          <a:spcPct val="70000"/>
        </a:lnSpc>
        <a:spcBef>
          <a:spcPts val="675"/>
        </a:spcBef>
        <a:spcAft>
          <a:spcPct val="0"/>
        </a:spcAft>
        <a:buClr>
          <a:srgbClr val="FFFFFF"/>
        </a:buClr>
        <a:buSzPct val="100000"/>
        <a:buFont typeface="Times New Roman" pitchFamily="18" charset="0"/>
        <a:buChar char="–"/>
        <a:defRPr sz="2400" b="1">
          <a:solidFill>
            <a:srgbClr val="FFFFFF"/>
          </a:solidFill>
          <a:effectLst>
            <a:outerShdw blurRad="38100" dist="38100" dir="2700000" algn="tl">
              <a:srgbClr val="000000"/>
            </a:outerShdw>
          </a:effectLst>
          <a:latin typeface="+mn-lt"/>
          <a:ea typeface="Lucida Sans Unicode" pitchFamily="34" charset="0"/>
          <a:cs typeface="+mn-cs"/>
        </a:defRPr>
      </a:lvl3pPr>
      <a:lvl4pPr marL="1535113" indent="-163513" algn="l" defTabSz="449263" rtl="0" eaLnBrk="0" fontAlgn="base" hangingPunct="0">
        <a:lnSpc>
          <a:spcPct val="70000"/>
        </a:lnSpc>
        <a:spcBef>
          <a:spcPts val="525"/>
        </a:spcBef>
        <a:spcAft>
          <a:spcPct val="0"/>
        </a:spcAft>
        <a:buClr>
          <a:srgbClr val="FFFFFF"/>
        </a:buClr>
        <a:buSzPct val="100000"/>
        <a:buFont typeface="Times New Roman" pitchFamily="18" charset="0"/>
        <a:buChar char="•"/>
        <a:defRPr sz="1400" b="1">
          <a:solidFill>
            <a:srgbClr val="FFFFFF"/>
          </a:solidFill>
          <a:effectLst>
            <a:outerShdw blurRad="38100" dist="38100" dir="2700000" algn="tl">
              <a:srgbClr val="000000"/>
            </a:outerShdw>
          </a:effectLst>
          <a:latin typeface="+mn-lt"/>
          <a:ea typeface="Lucida Sans Unicode" pitchFamily="34" charset="0"/>
          <a:cs typeface="+mn-cs"/>
        </a:defRPr>
      </a:lvl4pPr>
      <a:lvl5pPr marL="1992313" indent="-163513" algn="l" defTabSz="449263" rtl="0" eaLnBrk="0" fontAlgn="base" hangingPunct="0">
        <a:lnSpc>
          <a:spcPct val="70000"/>
        </a:lnSpc>
        <a:spcBef>
          <a:spcPts val="525"/>
        </a:spcBef>
        <a:spcAft>
          <a:spcPct val="0"/>
        </a:spcAft>
        <a:buClr>
          <a:srgbClr val="FFFFFF"/>
        </a:buClr>
        <a:buSzPct val="100000"/>
        <a:buFont typeface="Times New Roman" pitchFamily="18" charset="0"/>
        <a:buChar char="–"/>
        <a:defRPr sz="1400" b="1">
          <a:solidFill>
            <a:srgbClr val="FFFFFF"/>
          </a:solidFill>
          <a:effectLst>
            <a:outerShdw blurRad="38100" dist="38100" dir="2700000" algn="tl">
              <a:srgbClr val="000000"/>
            </a:outerShdw>
          </a:effectLst>
          <a:latin typeface="+mn-lt"/>
          <a:ea typeface="Lucida Sans Unicode" pitchFamily="34" charset="0"/>
          <a:cs typeface="+mn-cs"/>
        </a:defRPr>
      </a:lvl5pPr>
      <a:lvl6pPr marL="2449513" indent="-163513" algn="l" defTabSz="449263" rtl="0" eaLnBrk="0" fontAlgn="base" hangingPunct="0">
        <a:lnSpc>
          <a:spcPct val="70000"/>
        </a:lnSpc>
        <a:spcBef>
          <a:spcPts val="525"/>
        </a:spcBef>
        <a:spcAft>
          <a:spcPct val="0"/>
        </a:spcAft>
        <a:buClr>
          <a:srgbClr val="FFFFFF"/>
        </a:buClr>
        <a:buSzPct val="100000"/>
        <a:buFont typeface="Times New Roman" pitchFamily="16" charset="0"/>
        <a:buChar char="–"/>
        <a:defRPr sz="1400" b="1">
          <a:solidFill>
            <a:srgbClr val="FFFFFF"/>
          </a:solidFill>
          <a:effectLst>
            <a:outerShdw blurRad="38100" dist="38100" dir="2700000" algn="tl">
              <a:srgbClr val="000000"/>
            </a:outerShdw>
          </a:effectLst>
          <a:latin typeface="+mn-lt"/>
          <a:cs typeface="+mn-cs"/>
        </a:defRPr>
      </a:lvl6pPr>
      <a:lvl7pPr marL="2906713" indent="-163513" algn="l" defTabSz="449263" rtl="0" eaLnBrk="0" fontAlgn="base" hangingPunct="0">
        <a:lnSpc>
          <a:spcPct val="70000"/>
        </a:lnSpc>
        <a:spcBef>
          <a:spcPts val="525"/>
        </a:spcBef>
        <a:spcAft>
          <a:spcPct val="0"/>
        </a:spcAft>
        <a:buClr>
          <a:srgbClr val="FFFFFF"/>
        </a:buClr>
        <a:buSzPct val="100000"/>
        <a:buFont typeface="Times New Roman" pitchFamily="16" charset="0"/>
        <a:buChar char="–"/>
        <a:defRPr sz="1400" b="1">
          <a:solidFill>
            <a:srgbClr val="FFFFFF"/>
          </a:solidFill>
          <a:effectLst>
            <a:outerShdw blurRad="38100" dist="38100" dir="2700000" algn="tl">
              <a:srgbClr val="000000"/>
            </a:outerShdw>
          </a:effectLst>
          <a:latin typeface="+mn-lt"/>
          <a:cs typeface="+mn-cs"/>
        </a:defRPr>
      </a:lvl7pPr>
      <a:lvl8pPr marL="3363913" indent="-163513" algn="l" defTabSz="449263" rtl="0" eaLnBrk="0" fontAlgn="base" hangingPunct="0">
        <a:lnSpc>
          <a:spcPct val="70000"/>
        </a:lnSpc>
        <a:spcBef>
          <a:spcPts val="525"/>
        </a:spcBef>
        <a:spcAft>
          <a:spcPct val="0"/>
        </a:spcAft>
        <a:buClr>
          <a:srgbClr val="FFFFFF"/>
        </a:buClr>
        <a:buSzPct val="100000"/>
        <a:buFont typeface="Times New Roman" pitchFamily="16" charset="0"/>
        <a:buChar char="–"/>
        <a:defRPr sz="1400" b="1">
          <a:solidFill>
            <a:srgbClr val="FFFFFF"/>
          </a:solidFill>
          <a:effectLst>
            <a:outerShdw blurRad="38100" dist="38100" dir="2700000" algn="tl">
              <a:srgbClr val="000000"/>
            </a:outerShdw>
          </a:effectLst>
          <a:latin typeface="+mn-lt"/>
          <a:cs typeface="+mn-cs"/>
        </a:defRPr>
      </a:lvl8pPr>
      <a:lvl9pPr marL="3821113" indent="-163513" algn="l" defTabSz="449263" rtl="0" eaLnBrk="0" fontAlgn="base" hangingPunct="0">
        <a:lnSpc>
          <a:spcPct val="70000"/>
        </a:lnSpc>
        <a:spcBef>
          <a:spcPts val="525"/>
        </a:spcBef>
        <a:spcAft>
          <a:spcPct val="0"/>
        </a:spcAft>
        <a:buClr>
          <a:srgbClr val="FFFFFF"/>
        </a:buClr>
        <a:buSzPct val="100000"/>
        <a:buFont typeface="Times New Roman" pitchFamily="16" charset="0"/>
        <a:buChar char="–"/>
        <a:defRPr sz="1400" b="1">
          <a:solidFill>
            <a:srgbClr val="FFFFFF"/>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Marc Montaldier\Documents\mes documents\CRESTCOM MARC 30 AOUT 2012 14H40\sessions documents\BPM 4\septembre\9A\Fotolia_81772722_S.jpg"/>
          <p:cNvPicPr>
            <a:picLocks noChangeAspect="1" noChangeArrowheads="1"/>
          </p:cNvPicPr>
          <p:nvPr/>
        </p:nvPicPr>
        <p:blipFill rotWithShape="1">
          <a:blip r:embed="rId2">
            <a:extLst>
              <a:ext uri="{28A0092B-C50C-407E-A947-70E740481C1C}">
                <a14:useLocalDpi xmlns:a14="http://schemas.microsoft.com/office/drawing/2010/main" val="0"/>
              </a:ext>
            </a:extLst>
          </a:blip>
          <a:srcRect l="12988"/>
          <a:stretch/>
        </p:blipFill>
        <p:spPr bwMode="auto">
          <a:xfrm>
            <a:off x="0" y="260648"/>
            <a:ext cx="7956376" cy="5908594"/>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6241341"/>
            <a:ext cx="2880320" cy="616658"/>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24"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5875"/>
            <a:ext cx="8915400"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3968" y="1204813"/>
            <a:ext cx="4902200" cy="481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695449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33736"/>
            <a:ext cx="9144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0116" name="Shape 185"/>
          <p:cNvCxnSpPr>
            <a:cxnSpLocks noChangeShapeType="1"/>
          </p:cNvCxnSpPr>
          <p:nvPr/>
        </p:nvCxnSpPr>
        <p:spPr bwMode="auto">
          <a:xfrm>
            <a:off x="468313" y="1939925"/>
            <a:ext cx="7989887" cy="0"/>
          </a:xfrm>
          <a:prstGeom prst="straightConnector1">
            <a:avLst/>
          </a:prstGeom>
          <a:noFill/>
          <a:ln w="25400">
            <a:solidFill>
              <a:srgbClr val="7F7F7F"/>
            </a:solidFill>
            <a:round/>
            <a:headEnd/>
            <a:tailEnd/>
          </a:ln>
          <a:extLst>
            <a:ext uri="{909E8E84-426E-40DD-AFC4-6F175D3DCCD1}">
              <a14:hiddenFill xmlns:a14="http://schemas.microsoft.com/office/drawing/2010/main">
                <a:noFill/>
              </a14:hiddenFill>
            </a:ext>
          </a:extLst>
        </p:spPr>
      </p:cxnSp>
      <p:pic>
        <p:nvPicPr>
          <p:cNvPr id="90117" name="Picture 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 y="0"/>
            <a:ext cx="8420100" cy="6461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 name="Shape 191"/>
          <p:cNvCxnSpPr>
            <a:cxnSpLocks noChangeShapeType="1"/>
          </p:cNvCxnSpPr>
          <p:nvPr/>
        </p:nvCxnSpPr>
        <p:spPr bwMode="auto">
          <a:xfrm>
            <a:off x="39688" y="6530975"/>
            <a:ext cx="9028112" cy="0"/>
          </a:xfrm>
          <a:prstGeom prst="straightConnector1">
            <a:avLst/>
          </a:prstGeom>
          <a:noFill/>
          <a:ln w="9525">
            <a:solidFill>
              <a:schemeClr val="tx2"/>
            </a:solidFill>
            <a:prstDash val="dot"/>
            <a:round/>
            <a:headEnd/>
            <a:tailEnd/>
          </a:ln>
          <a:extLst>
            <a:ext uri="{909E8E84-426E-40DD-AFC4-6F175D3DCCD1}">
              <a14:hiddenFill xmlns:a14="http://schemas.microsoft.com/office/drawing/2010/main">
                <a:noFill/>
              </a14:hiddenFill>
            </a:ext>
          </a:extLst>
        </p:spPr>
      </p:cxnSp>
      <p:pic>
        <p:nvPicPr>
          <p:cNvPr id="9011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561138"/>
            <a:ext cx="8974138"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468313" y="1157843"/>
            <a:ext cx="7989887" cy="830997"/>
          </a:xfrm>
          <a:prstGeom prst="rect">
            <a:avLst/>
          </a:prstGeom>
          <a:noFill/>
        </p:spPr>
        <p:txBody>
          <a:bodyPr wrap="square" rtlCol="0">
            <a:spAutoFit/>
          </a:bodyPr>
          <a:lstStyle/>
          <a:p>
            <a:r>
              <a:rPr lang="fr-FR" altLang="fr-FR" sz="4800" b="1" dirty="0" smtClean="0">
                <a:solidFill>
                  <a:schemeClr val="bg1">
                    <a:lumMod val="50000"/>
                  </a:schemeClr>
                </a:solidFill>
                <a:latin typeface="Arial Narrow" panose="020B0606020202030204" pitchFamily="34" charset="0"/>
              </a:rPr>
              <a:t>Défection et prise de parole…</a:t>
            </a:r>
            <a:endParaRPr lang="fr-FR" altLang="fr-FR" sz="4800" dirty="0">
              <a:solidFill>
                <a:schemeClr val="bg1">
                  <a:lumMod val="50000"/>
                </a:schemeClr>
              </a:solidFill>
              <a:latin typeface="Arial Narrow" panose="020B0606020202030204" pitchFamily="34" charset="0"/>
            </a:endParaRPr>
          </a:p>
        </p:txBody>
      </p:sp>
      <p:sp>
        <p:nvSpPr>
          <p:cNvPr id="9" name="TextBox 6"/>
          <p:cNvSpPr txBox="1">
            <a:spLocks noChangeArrowheads="1"/>
          </p:cNvSpPr>
          <p:nvPr/>
        </p:nvSpPr>
        <p:spPr bwMode="auto">
          <a:xfrm>
            <a:off x="899592" y="2852936"/>
            <a:ext cx="7416824"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14300"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charset="-128"/>
              </a:defRPr>
            </a:lvl9pPr>
          </a:lstStyle>
          <a:p>
            <a:pPr eaLnBrk="1" hangingPunct="1">
              <a:buClr>
                <a:srgbClr val="FF0000"/>
              </a:buClr>
              <a:buSzPct val="80000"/>
              <a:buFont typeface="Wingdings" pitchFamily="2" charset="2"/>
              <a:buNone/>
            </a:pPr>
            <a:r>
              <a:rPr lang="fr-FR" altLang="fr-FR" sz="3200" dirty="0">
                <a:solidFill>
                  <a:schemeClr val="bg1">
                    <a:lumMod val="50000"/>
                  </a:schemeClr>
                </a:solidFill>
                <a:latin typeface="Arial Narrow" panose="020B0606020202030204" pitchFamily="34" charset="0"/>
              </a:rPr>
              <a:t>“Quand les clients désireux de conserver leurs habitudes de consommation ne sont plus satisfaits de ce qu’on leur propose (à cause du prix, de la qualité, ou de la façon dont ils sont traités) deux choix s’offrent à eux…” </a:t>
            </a:r>
            <a:r>
              <a:rPr lang="fr-FR" altLang="fr-FR" i="1" dirty="0" smtClean="0">
                <a:solidFill>
                  <a:schemeClr val="bg1">
                    <a:lumMod val="50000"/>
                  </a:schemeClr>
                </a:solidFill>
                <a:latin typeface="Arial Narrow" panose="020B0606020202030204" pitchFamily="34" charset="0"/>
              </a:rPr>
              <a:t>- </a:t>
            </a:r>
            <a:r>
              <a:rPr lang="fr-FR" altLang="fr-FR" i="1" dirty="0">
                <a:solidFill>
                  <a:schemeClr val="bg1">
                    <a:lumMod val="50000"/>
                  </a:schemeClr>
                </a:solidFill>
                <a:latin typeface="Arial Narrow" panose="020B0606020202030204" pitchFamily="34" charset="0"/>
              </a:rPr>
              <a:t>Albert </a:t>
            </a:r>
            <a:r>
              <a:rPr lang="fr-FR" altLang="fr-FR" i="1" dirty="0" err="1">
                <a:solidFill>
                  <a:schemeClr val="bg1">
                    <a:lumMod val="50000"/>
                  </a:schemeClr>
                </a:solidFill>
                <a:latin typeface="Arial Narrow" panose="020B0606020202030204" pitchFamily="34" charset="0"/>
              </a:rPr>
              <a:t>Hirschman</a:t>
            </a:r>
            <a:r>
              <a:rPr lang="fr-FR" altLang="fr-FR" i="1" dirty="0">
                <a:solidFill>
                  <a:schemeClr val="bg1">
                    <a:lumMod val="50000"/>
                  </a:schemeClr>
                </a:solidFill>
                <a:latin typeface="Arial Narrow" panose="020B0606020202030204" pitchFamily="34" charset="0"/>
              </a:rPr>
              <a:t>, Défection et prise de parole </a:t>
            </a:r>
          </a:p>
        </p:txBody>
      </p:sp>
    </p:spTree>
    <p:extLst>
      <p:ext uri="{BB962C8B-B14F-4D97-AF65-F5344CB8AC3E}">
        <p14:creationId xmlns:p14="http://schemas.microsoft.com/office/powerpoint/2010/main" val="394663943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33736"/>
            <a:ext cx="9144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0116" name="Shape 185"/>
          <p:cNvCxnSpPr>
            <a:cxnSpLocks noChangeShapeType="1"/>
          </p:cNvCxnSpPr>
          <p:nvPr/>
        </p:nvCxnSpPr>
        <p:spPr bwMode="auto">
          <a:xfrm>
            <a:off x="468313" y="1939925"/>
            <a:ext cx="7989887" cy="0"/>
          </a:xfrm>
          <a:prstGeom prst="straightConnector1">
            <a:avLst/>
          </a:prstGeom>
          <a:noFill/>
          <a:ln w="25400">
            <a:solidFill>
              <a:srgbClr val="7F7F7F"/>
            </a:solidFill>
            <a:round/>
            <a:headEnd/>
            <a:tailEnd/>
          </a:ln>
          <a:extLst>
            <a:ext uri="{909E8E84-426E-40DD-AFC4-6F175D3DCCD1}">
              <a14:hiddenFill xmlns:a14="http://schemas.microsoft.com/office/drawing/2010/main">
                <a:noFill/>
              </a14:hiddenFill>
            </a:ext>
          </a:extLst>
        </p:spPr>
      </p:cxnSp>
      <p:pic>
        <p:nvPicPr>
          <p:cNvPr id="90117" name="Picture 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 y="0"/>
            <a:ext cx="8420100" cy="6461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 name="Shape 191"/>
          <p:cNvCxnSpPr>
            <a:cxnSpLocks noChangeShapeType="1"/>
          </p:cNvCxnSpPr>
          <p:nvPr/>
        </p:nvCxnSpPr>
        <p:spPr bwMode="auto">
          <a:xfrm>
            <a:off x="39688" y="6530975"/>
            <a:ext cx="9028112" cy="0"/>
          </a:xfrm>
          <a:prstGeom prst="straightConnector1">
            <a:avLst/>
          </a:prstGeom>
          <a:noFill/>
          <a:ln w="9525">
            <a:solidFill>
              <a:schemeClr val="tx2"/>
            </a:solidFill>
            <a:prstDash val="dot"/>
            <a:round/>
            <a:headEnd/>
            <a:tailEnd/>
          </a:ln>
          <a:extLst>
            <a:ext uri="{909E8E84-426E-40DD-AFC4-6F175D3DCCD1}">
              <a14:hiddenFill xmlns:a14="http://schemas.microsoft.com/office/drawing/2010/main">
                <a:noFill/>
              </a14:hiddenFill>
            </a:ext>
          </a:extLst>
        </p:spPr>
      </p:cxnSp>
      <p:pic>
        <p:nvPicPr>
          <p:cNvPr id="9011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561138"/>
            <a:ext cx="8974138"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468313" y="1157843"/>
            <a:ext cx="7989887" cy="830997"/>
          </a:xfrm>
          <a:prstGeom prst="rect">
            <a:avLst/>
          </a:prstGeom>
          <a:noFill/>
        </p:spPr>
        <p:txBody>
          <a:bodyPr wrap="square" rtlCol="0">
            <a:spAutoFit/>
          </a:bodyPr>
          <a:lstStyle/>
          <a:p>
            <a:r>
              <a:rPr lang="fr-FR" altLang="fr-FR" sz="4800" b="1" dirty="0" smtClean="0">
                <a:solidFill>
                  <a:schemeClr val="bg1">
                    <a:lumMod val="50000"/>
                  </a:schemeClr>
                </a:solidFill>
                <a:latin typeface="Arial Narrow" panose="020B0606020202030204" pitchFamily="34" charset="0"/>
              </a:rPr>
              <a:t>Défection et prise de parole…</a:t>
            </a:r>
            <a:endParaRPr lang="fr-FR" altLang="fr-FR" sz="4800" dirty="0">
              <a:solidFill>
                <a:schemeClr val="bg1">
                  <a:lumMod val="50000"/>
                </a:schemeClr>
              </a:solidFill>
              <a:latin typeface="Arial Narrow" panose="020B0606020202030204" pitchFamily="34" charset="0"/>
            </a:endParaRPr>
          </a:p>
        </p:txBody>
      </p:sp>
      <p:sp>
        <p:nvSpPr>
          <p:cNvPr id="11" name="TextBox 6"/>
          <p:cNvSpPr txBox="1">
            <a:spLocks noChangeArrowheads="1"/>
          </p:cNvSpPr>
          <p:nvPr/>
        </p:nvSpPr>
        <p:spPr bwMode="auto">
          <a:xfrm>
            <a:off x="827584" y="2780928"/>
            <a:ext cx="7558608"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14300"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charset="-128"/>
              </a:defRPr>
            </a:lvl9pPr>
          </a:lstStyle>
          <a:p>
            <a:pPr eaLnBrk="1" hangingPunct="1">
              <a:buClr>
                <a:srgbClr val="FF0000"/>
              </a:buClr>
              <a:buSzPct val="80000"/>
              <a:buFont typeface="Wingdings" pitchFamily="2" charset="2"/>
              <a:buNone/>
            </a:pPr>
            <a:r>
              <a:rPr lang="fr-FR" altLang="fr-FR" sz="3200" dirty="0">
                <a:solidFill>
                  <a:schemeClr val="bg1">
                    <a:lumMod val="50000"/>
                  </a:schemeClr>
                </a:solidFill>
                <a:latin typeface="Arial Narrow" panose="020B0606020202030204" pitchFamily="34" charset="0"/>
              </a:rPr>
              <a:t>“…Ils peuvent faire </a:t>
            </a:r>
            <a:r>
              <a:rPr lang="fr-FR" altLang="fr-FR" sz="3200" dirty="0">
                <a:solidFill>
                  <a:srgbClr val="FF0000"/>
                </a:solidFill>
                <a:latin typeface="Arial Narrow" panose="020B0606020202030204" pitchFamily="34" charset="0"/>
              </a:rPr>
              <a:t>DEFECTION </a:t>
            </a:r>
            <a:r>
              <a:rPr lang="fr-FR" altLang="fr-FR" sz="3200" dirty="0">
                <a:solidFill>
                  <a:schemeClr val="bg1">
                    <a:lumMod val="50000"/>
                  </a:schemeClr>
                </a:solidFill>
                <a:latin typeface="Arial Narrow" panose="020B0606020202030204" pitchFamily="34" charset="0"/>
              </a:rPr>
              <a:t>– se tourner vers la concurrence, ou prendre la </a:t>
            </a:r>
            <a:r>
              <a:rPr lang="fr-FR" altLang="fr-FR" sz="3200" dirty="0">
                <a:solidFill>
                  <a:srgbClr val="FF0000"/>
                </a:solidFill>
                <a:latin typeface="Arial Narrow" panose="020B0606020202030204" pitchFamily="34" charset="0"/>
              </a:rPr>
              <a:t>PAROLE</a:t>
            </a:r>
            <a:r>
              <a:rPr lang="fr-FR" altLang="fr-FR" sz="3200" dirty="0">
                <a:latin typeface="Arial Narrow" panose="020B0606020202030204" pitchFamily="34" charset="0"/>
              </a:rPr>
              <a:t> </a:t>
            </a:r>
            <a:r>
              <a:rPr lang="fr-FR" altLang="fr-FR" sz="3200" dirty="0">
                <a:solidFill>
                  <a:schemeClr val="bg1">
                    <a:lumMod val="50000"/>
                  </a:schemeClr>
                </a:solidFill>
                <a:latin typeface="Arial Narrow" panose="020B0606020202030204" pitchFamily="34" charset="0"/>
              </a:rPr>
              <a:t>–</a:t>
            </a:r>
            <a:r>
              <a:rPr lang="fr-FR" altLang="fr-FR" sz="3200" dirty="0">
                <a:latin typeface="Arial Narrow" panose="020B0606020202030204" pitchFamily="34" charset="0"/>
              </a:rPr>
              <a:t> </a:t>
            </a:r>
            <a:r>
              <a:rPr lang="fr-FR" altLang="fr-FR" sz="3200" dirty="0">
                <a:solidFill>
                  <a:schemeClr val="bg1">
                    <a:lumMod val="50000"/>
                  </a:schemeClr>
                </a:solidFill>
                <a:latin typeface="Arial Narrow" panose="020B0606020202030204" pitchFamily="34" charset="0"/>
              </a:rPr>
              <a:t>rester chez nous tout en protestant. Si la concurrence propose un produit avantageux, la plupart des clients iront chez elle. C’est beaucoup plus facile…” </a:t>
            </a:r>
            <a:r>
              <a:rPr lang="fr-FR" altLang="fr-FR" sz="1600" i="1" dirty="0" smtClean="0">
                <a:solidFill>
                  <a:schemeClr val="bg1">
                    <a:lumMod val="50000"/>
                  </a:schemeClr>
                </a:solidFill>
                <a:latin typeface="Arial Narrow" panose="020B0606020202030204" pitchFamily="34" charset="0"/>
              </a:rPr>
              <a:t>- </a:t>
            </a:r>
            <a:r>
              <a:rPr lang="fr-FR" altLang="fr-FR" sz="1600" i="1" dirty="0">
                <a:solidFill>
                  <a:schemeClr val="bg1">
                    <a:lumMod val="50000"/>
                  </a:schemeClr>
                </a:solidFill>
                <a:latin typeface="Arial Narrow" panose="020B0606020202030204" pitchFamily="34" charset="0"/>
              </a:rPr>
              <a:t>Albert </a:t>
            </a:r>
            <a:r>
              <a:rPr lang="fr-FR" altLang="fr-FR" sz="1600" i="1" dirty="0" err="1">
                <a:solidFill>
                  <a:schemeClr val="bg1">
                    <a:lumMod val="50000"/>
                  </a:schemeClr>
                </a:solidFill>
                <a:latin typeface="Arial Narrow" panose="020B0606020202030204" pitchFamily="34" charset="0"/>
              </a:rPr>
              <a:t>Hirschman</a:t>
            </a:r>
            <a:r>
              <a:rPr lang="fr-FR" altLang="fr-FR" sz="1600" i="1" dirty="0">
                <a:solidFill>
                  <a:schemeClr val="bg1">
                    <a:lumMod val="50000"/>
                  </a:schemeClr>
                </a:solidFill>
                <a:latin typeface="Arial Narrow" panose="020B0606020202030204" pitchFamily="34" charset="0"/>
              </a:rPr>
              <a:t>, Défection et prise de parole </a:t>
            </a:r>
          </a:p>
        </p:txBody>
      </p:sp>
    </p:spTree>
    <p:extLst>
      <p:ext uri="{BB962C8B-B14F-4D97-AF65-F5344CB8AC3E}">
        <p14:creationId xmlns:p14="http://schemas.microsoft.com/office/powerpoint/2010/main" val="388348872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33736"/>
            <a:ext cx="9144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0116" name="Shape 185"/>
          <p:cNvCxnSpPr>
            <a:cxnSpLocks noChangeShapeType="1"/>
          </p:cNvCxnSpPr>
          <p:nvPr/>
        </p:nvCxnSpPr>
        <p:spPr bwMode="auto">
          <a:xfrm>
            <a:off x="468313" y="1939925"/>
            <a:ext cx="7989887" cy="0"/>
          </a:xfrm>
          <a:prstGeom prst="straightConnector1">
            <a:avLst/>
          </a:prstGeom>
          <a:noFill/>
          <a:ln w="25400">
            <a:solidFill>
              <a:srgbClr val="7F7F7F"/>
            </a:solidFill>
            <a:round/>
            <a:headEnd/>
            <a:tailEnd/>
          </a:ln>
          <a:extLst>
            <a:ext uri="{909E8E84-426E-40DD-AFC4-6F175D3DCCD1}">
              <a14:hiddenFill xmlns:a14="http://schemas.microsoft.com/office/drawing/2010/main">
                <a:noFill/>
              </a14:hiddenFill>
            </a:ext>
          </a:extLst>
        </p:spPr>
      </p:cxnSp>
      <p:pic>
        <p:nvPicPr>
          <p:cNvPr id="90117" name="Picture 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 y="0"/>
            <a:ext cx="8420100" cy="6461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 name="Shape 191"/>
          <p:cNvCxnSpPr>
            <a:cxnSpLocks noChangeShapeType="1"/>
          </p:cNvCxnSpPr>
          <p:nvPr/>
        </p:nvCxnSpPr>
        <p:spPr bwMode="auto">
          <a:xfrm>
            <a:off x="39688" y="6530975"/>
            <a:ext cx="9028112" cy="0"/>
          </a:xfrm>
          <a:prstGeom prst="straightConnector1">
            <a:avLst/>
          </a:prstGeom>
          <a:noFill/>
          <a:ln w="9525">
            <a:solidFill>
              <a:schemeClr val="tx2"/>
            </a:solidFill>
            <a:prstDash val="dot"/>
            <a:round/>
            <a:headEnd/>
            <a:tailEnd/>
          </a:ln>
          <a:extLst>
            <a:ext uri="{909E8E84-426E-40DD-AFC4-6F175D3DCCD1}">
              <a14:hiddenFill xmlns:a14="http://schemas.microsoft.com/office/drawing/2010/main">
                <a:noFill/>
              </a14:hiddenFill>
            </a:ext>
          </a:extLst>
        </p:spPr>
      </p:cxnSp>
      <p:pic>
        <p:nvPicPr>
          <p:cNvPr id="9011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561138"/>
            <a:ext cx="8974138"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468313" y="1157843"/>
            <a:ext cx="7989887" cy="830997"/>
          </a:xfrm>
          <a:prstGeom prst="rect">
            <a:avLst/>
          </a:prstGeom>
          <a:noFill/>
        </p:spPr>
        <p:txBody>
          <a:bodyPr wrap="square" rtlCol="0">
            <a:spAutoFit/>
          </a:bodyPr>
          <a:lstStyle/>
          <a:p>
            <a:r>
              <a:rPr lang="fr-FR" altLang="fr-FR" sz="4800" b="1" dirty="0" smtClean="0">
                <a:solidFill>
                  <a:schemeClr val="bg1">
                    <a:lumMod val="50000"/>
                  </a:schemeClr>
                </a:solidFill>
                <a:latin typeface="Arial Narrow" panose="020B0606020202030204" pitchFamily="34" charset="0"/>
              </a:rPr>
              <a:t>Défection et prise de parole…</a:t>
            </a:r>
            <a:endParaRPr lang="fr-FR" altLang="fr-FR" sz="4800" dirty="0">
              <a:solidFill>
                <a:schemeClr val="bg1">
                  <a:lumMod val="50000"/>
                </a:schemeClr>
              </a:solidFill>
              <a:latin typeface="Arial Narrow" panose="020B0606020202030204" pitchFamily="34" charset="0"/>
            </a:endParaRPr>
          </a:p>
        </p:txBody>
      </p:sp>
      <p:sp>
        <p:nvSpPr>
          <p:cNvPr id="9" name="TextBox 6"/>
          <p:cNvSpPr txBox="1">
            <a:spLocks noChangeArrowheads="1"/>
          </p:cNvSpPr>
          <p:nvPr/>
        </p:nvSpPr>
        <p:spPr bwMode="auto">
          <a:xfrm>
            <a:off x="867916" y="3239105"/>
            <a:ext cx="7520508"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14300"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charset="-128"/>
              </a:defRPr>
            </a:lvl9pPr>
          </a:lstStyle>
          <a:p>
            <a:pPr eaLnBrk="1" hangingPunct="1">
              <a:buClr>
                <a:srgbClr val="FF0000"/>
              </a:buClr>
              <a:buSzPct val="80000"/>
              <a:buFont typeface="Wingdings" pitchFamily="2" charset="2"/>
              <a:buNone/>
            </a:pPr>
            <a:r>
              <a:rPr lang="fr-FR" altLang="fr-FR" sz="3200" dirty="0">
                <a:solidFill>
                  <a:schemeClr val="bg1">
                    <a:lumMod val="50000"/>
                  </a:schemeClr>
                </a:solidFill>
                <a:latin typeface="Arial Narrow" panose="020B0606020202030204" pitchFamily="34" charset="0"/>
              </a:rPr>
              <a:t>“Les meilleures entreprises réussissent à réduire les </a:t>
            </a:r>
            <a:r>
              <a:rPr lang="fr-FR" altLang="fr-FR" sz="3200" dirty="0">
                <a:solidFill>
                  <a:srgbClr val="FF0000"/>
                </a:solidFill>
                <a:latin typeface="Arial Narrow" panose="020B0606020202030204" pitchFamily="34" charset="0"/>
              </a:rPr>
              <a:t>DEFECTIONS</a:t>
            </a:r>
            <a:r>
              <a:rPr lang="fr-FR" altLang="fr-FR" sz="3200" dirty="0">
                <a:latin typeface="Arial Narrow" panose="020B0606020202030204" pitchFamily="34" charset="0"/>
              </a:rPr>
              <a:t> </a:t>
            </a:r>
            <a:r>
              <a:rPr lang="fr-FR" altLang="fr-FR" sz="3200" dirty="0">
                <a:solidFill>
                  <a:schemeClr val="bg1">
                    <a:lumMod val="50000"/>
                  </a:schemeClr>
                </a:solidFill>
                <a:latin typeface="Arial Narrow" panose="020B0606020202030204" pitchFamily="34" charset="0"/>
              </a:rPr>
              <a:t>en permettant aux clients de prendre la </a:t>
            </a:r>
            <a:r>
              <a:rPr lang="fr-FR" altLang="fr-FR" sz="3200" dirty="0">
                <a:solidFill>
                  <a:srgbClr val="FF0000"/>
                </a:solidFill>
                <a:latin typeface="Arial Narrow" panose="020B0606020202030204" pitchFamily="34" charset="0"/>
              </a:rPr>
              <a:t>PAROLE</a:t>
            </a:r>
            <a:r>
              <a:rPr lang="fr-FR" altLang="fr-FR" sz="3200" dirty="0">
                <a:solidFill>
                  <a:schemeClr val="bg1">
                    <a:lumMod val="50000"/>
                  </a:schemeClr>
                </a:solidFill>
                <a:latin typeface="Arial Narrow" panose="020B0606020202030204" pitchFamily="34" charset="0"/>
              </a:rPr>
              <a:t>. C’est ainsi que se construit la </a:t>
            </a:r>
            <a:r>
              <a:rPr lang="fr-FR" altLang="fr-FR" sz="3200" dirty="0">
                <a:solidFill>
                  <a:srgbClr val="FF0000"/>
                </a:solidFill>
                <a:latin typeface="Arial Narrow" panose="020B0606020202030204" pitchFamily="34" charset="0"/>
              </a:rPr>
              <a:t>FIDELITE</a:t>
            </a:r>
            <a:r>
              <a:rPr lang="fr-FR" altLang="fr-FR" sz="3200" dirty="0" smtClean="0">
                <a:solidFill>
                  <a:schemeClr val="bg1">
                    <a:lumMod val="50000"/>
                  </a:schemeClr>
                </a:solidFill>
                <a:latin typeface="Arial Narrow" panose="020B0606020202030204" pitchFamily="34" charset="0"/>
              </a:rPr>
              <a:t>.”</a:t>
            </a:r>
            <a:r>
              <a:rPr lang="fr-FR" altLang="fr-FR" sz="1600" i="1" dirty="0" smtClean="0">
                <a:solidFill>
                  <a:schemeClr val="bg1">
                    <a:lumMod val="50000"/>
                  </a:schemeClr>
                </a:solidFill>
                <a:latin typeface="Arial Narrow" panose="020B0606020202030204" pitchFamily="34" charset="0"/>
              </a:rPr>
              <a:t>- </a:t>
            </a:r>
            <a:r>
              <a:rPr lang="fr-FR" altLang="fr-FR" sz="1600" i="1" dirty="0">
                <a:solidFill>
                  <a:schemeClr val="bg1">
                    <a:lumMod val="50000"/>
                  </a:schemeClr>
                </a:solidFill>
                <a:latin typeface="Arial Narrow" panose="020B0606020202030204" pitchFamily="34" charset="0"/>
              </a:rPr>
              <a:t>Albert </a:t>
            </a:r>
            <a:r>
              <a:rPr lang="fr-FR" altLang="fr-FR" sz="1600" i="1" dirty="0" err="1">
                <a:solidFill>
                  <a:schemeClr val="bg1">
                    <a:lumMod val="50000"/>
                  </a:schemeClr>
                </a:solidFill>
                <a:latin typeface="Arial Narrow" panose="020B0606020202030204" pitchFamily="34" charset="0"/>
              </a:rPr>
              <a:t>Hirschman</a:t>
            </a:r>
            <a:r>
              <a:rPr lang="fr-FR" altLang="fr-FR" sz="1600" i="1" dirty="0">
                <a:solidFill>
                  <a:schemeClr val="bg1">
                    <a:lumMod val="50000"/>
                  </a:schemeClr>
                </a:solidFill>
                <a:latin typeface="Arial Narrow" panose="020B0606020202030204" pitchFamily="34" charset="0"/>
              </a:rPr>
              <a:t>, Défection et prise de parole </a:t>
            </a:r>
          </a:p>
        </p:txBody>
      </p:sp>
    </p:spTree>
    <p:extLst>
      <p:ext uri="{BB962C8B-B14F-4D97-AF65-F5344CB8AC3E}">
        <p14:creationId xmlns:p14="http://schemas.microsoft.com/office/powerpoint/2010/main" val="234218518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0116" name="Shape 185"/>
          <p:cNvCxnSpPr>
            <a:cxnSpLocks noChangeShapeType="1"/>
          </p:cNvCxnSpPr>
          <p:nvPr/>
        </p:nvCxnSpPr>
        <p:spPr bwMode="auto">
          <a:xfrm>
            <a:off x="468313" y="1939925"/>
            <a:ext cx="7989887" cy="0"/>
          </a:xfrm>
          <a:prstGeom prst="straightConnector1">
            <a:avLst/>
          </a:prstGeom>
          <a:noFill/>
          <a:ln w="25400">
            <a:solidFill>
              <a:srgbClr val="7F7F7F"/>
            </a:solidFill>
            <a:round/>
            <a:headEnd/>
            <a:tailEnd/>
          </a:ln>
          <a:extLst>
            <a:ext uri="{909E8E84-426E-40DD-AFC4-6F175D3DCCD1}">
              <a14:hiddenFill xmlns:a14="http://schemas.microsoft.com/office/drawing/2010/main">
                <a:noFill/>
              </a14:hiddenFill>
            </a:ext>
          </a:extLst>
        </p:spPr>
      </p:cxnSp>
      <p:pic>
        <p:nvPicPr>
          <p:cNvPr id="90117" name="Picture 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 y="0"/>
            <a:ext cx="8420100" cy="6461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 name="Shape 191"/>
          <p:cNvCxnSpPr>
            <a:cxnSpLocks noChangeShapeType="1"/>
          </p:cNvCxnSpPr>
          <p:nvPr/>
        </p:nvCxnSpPr>
        <p:spPr bwMode="auto">
          <a:xfrm>
            <a:off x="39688" y="6530975"/>
            <a:ext cx="9028112" cy="0"/>
          </a:xfrm>
          <a:prstGeom prst="straightConnector1">
            <a:avLst/>
          </a:prstGeom>
          <a:noFill/>
          <a:ln w="9525">
            <a:solidFill>
              <a:schemeClr val="tx2"/>
            </a:solidFill>
            <a:prstDash val="dot"/>
            <a:round/>
            <a:headEnd/>
            <a:tailEnd/>
          </a:ln>
          <a:extLst>
            <a:ext uri="{909E8E84-426E-40DD-AFC4-6F175D3DCCD1}">
              <a14:hiddenFill xmlns:a14="http://schemas.microsoft.com/office/drawing/2010/main">
                <a:noFill/>
              </a14:hiddenFill>
            </a:ext>
          </a:extLst>
        </p:spPr>
      </p:cxnSp>
      <p:pic>
        <p:nvPicPr>
          <p:cNvPr id="9011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561138"/>
            <a:ext cx="8974138"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468313" y="1157843"/>
            <a:ext cx="7989887" cy="830997"/>
          </a:xfrm>
          <a:prstGeom prst="rect">
            <a:avLst/>
          </a:prstGeom>
          <a:noFill/>
        </p:spPr>
        <p:txBody>
          <a:bodyPr wrap="square" rtlCol="0">
            <a:spAutoFit/>
          </a:bodyPr>
          <a:lstStyle/>
          <a:p>
            <a:r>
              <a:rPr lang="fr-FR" altLang="fr-FR" sz="4800" b="1" dirty="0" smtClean="0">
                <a:solidFill>
                  <a:schemeClr val="bg1">
                    <a:lumMod val="50000"/>
                  </a:schemeClr>
                </a:solidFill>
                <a:latin typeface="Arial Narrow" panose="020B0606020202030204" pitchFamily="34" charset="0"/>
              </a:rPr>
              <a:t>Défection et prise de parole…</a:t>
            </a:r>
            <a:endParaRPr lang="fr-FR" altLang="fr-FR" sz="4800" dirty="0">
              <a:solidFill>
                <a:schemeClr val="bg1">
                  <a:lumMod val="50000"/>
                </a:schemeClr>
              </a:solidFill>
              <a:latin typeface="Arial Narrow" panose="020B0606020202030204" pitchFamily="34" charset="0"/>
            </a:endParaRPr>
          </a:p>
        </p:txBody>
      </p:sp>
      <p:sp>
        <p:nvSpPr>
          <p:cNvPr id="11" name="TextBox 6"/>
          <p:cNvSpPr txBox="1">
            <a:spLocks noChangeArrowheads="1"/>
          </p:cNvSpPr>
          <p:nvPr/>
        </p:nvSpPr>
        <p:spPr bwMode="auto">
          <a:xfrm>
            <a:off x="468312" y="2348880"/>
            <a:ext cx="7989887" cy="318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tabLst>
                <a:tab pos="342900" algn="l"/>
              </a:tabLst>
              <a:defRPr>
                <a:solidFill>
                  <a:schemeClr val="tx1"/>
                </a:solidFill>
                <a:latin typeface="Calibri" pitchFamily="34" charset="0"/>
                <a:ea typeface="ＭＳ Ｐゴシック" charset="-128"/>
              </a:defRPr>
            </a:lvl1pPr>
            <a:lvl2pPr marL="742950" indent="-285750" eaLnBrk="0" hangingPunct="0">
              <a:tabLst>
                <a:tab pos="342900" algn="l"/>
              </a:tabLst>
              <a:defRPr>
                <a:solidFill>
                  <a:schemeClr val="tx1"/>
                </a:solidFill>
                <a:latin typeface="Calibri" pitchFamily="34" charset="0"/>
                <a:ea typeface="ＭＳ Ｐゴシック" charset="-128"/>
              </a:defRPr>
            </a:lvl2pPr>
            <a:lvl3pPr marL="1143000" indent="-228600" eaLnBrk="0" hangingPunct="0">
              <a:tabLst>
                <a:tab pos="342900" algn="l"/>
              </a:tabLst>
              <a:defRPr>
                <a:solidFill>
                  <a:schemeClr val="tx1"/>
                </a:solidFill>
                <a:latin typeface="Calibri" pitchFamily="34" charset="0"/>
                <a:ea typeface="ＭＳ Ｐゴシック" charset="-128"/>
              </a:defRPr>
            </a:lvl3pPr>
            <a:lvl4pPr marL="1600200" indent="-228600" eaLnBrk="0" hangingPunct="0">
              <a:tabLst>
                <a:tab pos="342900" algn="l"/>
              </a:tabLst>
              <a:defRPr>
                <a:solidFill>
                  <a:schemeClr val="tx1"/>
                </a:solidFill>
                <a:latin typeface="Calibri" pitchFamily="34" charset="0"/>
                <a:ea typeface="ＭＳ Ｐゴシック" charset="-128"/>
              </a:defRPr>
            </a:lvl4pPr>
            <a:lvl5pPr marL="2057400" indent="-228600" eaLnBrk="0" hangingPunct="0">
              <a:tabLst>
                <a:tab pos="342900" algn="l"/>
              </a:tabLst>
              <a:defRPr>
                <a:solidFill>
                  <a:schemeClr val="tx1"/>
                </a:solidFill>
                <a:latin typeface="Calibri" pitchFamily="34" charset="0"/>
                <a:ea typeface="ＭＳ Ｐゴシック" charset="-128"/>
              </a:defRPr>
            </a:lvl5pPr>
            <a:lvl6pPr marL="2514600" indent="-228600" defTabSz="457200" eaLnBrk="0" fontAlgn="base" hangingPunct="0">
              <a:spcBef>
                <a:spcPct val="0"/>
              </a:spcBef>
              <a:spcAft>
                <a:spcPct val="0"/>
              </a:spcAft>
              <a:tabLst>
                <a:tab pos="342900" algn="l"/>
              </a:tabLst>
              <a:defRPr>
                <a:solidFill>
                  <a:schemeClr val="tx1"/>
                </a:solidFill>
                <a:latin typeface="Calibri" pitchFamily="34" charset="0"/>
                <a:ea typeface="ＭＳ Ｐゴシック" charset="-128"/>
              </a:defRPr>
            </a:lvl6pPr>
            <a:lvl7pPr marL="2971800" indent="-228600" defTabSz="457200" eaLnBrk="0" fontAlgn="base" hangingPunct="0">
              <a:spcBef>
                <a:spcPct val="0"/>
              </a:spcBef>
              <a:spcAft>
                <a:spcPct val="0"/>
              </a:spcAft>
              <a:tabLst>
                <a:tab pos="342900" algn="l"/>
              </a:tabLst>
              <a:defRPr>
                <a:solidFill>
                  <a:schemeClr val="tx1"/>
                </a:solidFill>
                <a:latin typeface="Calibri" pitchFamily="34" charset="0"/>
                <a:ea typeface="ＭＳ Ｐゴシック" charset="-128"/>
              </a:defRPr>
            </a:lvl7pPr>
            <a:lvl8pPr marL="3429000" indent="-228600" defTabSz="457200" eaLnBrk="0" fontAlgn="base" hangingPunct="0">
              <a:spcBef>
                <a:spcPct val="0"/>
              </a:spcBef>
              <a:spcAft>
                <a:spcPct val="0"/>
              </a:spcAft>
              <a:tabLst>
                <a:tab pos="342900" algn="l"/>
              </a:tabLst>
              <a:defRPr>
                <a:solidFill>
                  <a:schemeClr val="tx1"/>
                </a:solidFill>
                <a:latin typeface="Calibri" pitchFamily="34" charset="0"/>
                <a:ea typeface="ＭＳ Ｐゴシック" charset="-128"/>
              </a:defRPr>
            </a:lvl8pPr>
            <a:lvl9pPr marL="3886200" indent="-228600" defTabSz="457200" eaLnBrk="0" fontAlgn="base" hangingPunct="0">
              <a:spcBef>
                <a:spcPct val="0"/>
              </a:spcBef>
              <a:spcAft>
                <a:spcPct val="0"/>
              </a:spcAft>
              <a:tabLst>
                <a:tab pos="342900" algn="l"/>
              </a:tabLst>
              <a:defRPr>
                <a:solidFill>
                  <a:schemeClr val="tx1"/>
                </a:solidFill>
                <a:latin typeface="Calibri" pitchFamily="34" charset="0"/>
                <a:ea typeface="ＭＳ Ｐゴシック" charset="-128"/>
              </a:defRPr>
            </a:lvl9pPr>
          </a:lstStyle>
          <a:p>
            <a:pPr eaLnBrk="1" hangingPunct="1">
              <a:buClr>
                <a:srgbClr val="FF0000"/>
              </a:buClr>
              <a:buSzPct val="80000"/>
              <a:buFont typeface="Wingdings" pitchFamily="2" charset="2"/>
              <a:buChar char="§"/>
            </a:pPr>
            <a:r>
              <a:rPr lang="fr-FR" altLang="fr-FR" sz="3600" dirty="0">
                <a:solidFill>
                  <a:schemeClr val="bg1">
                    <a:lumMod val="50000"/>
                  </a:schemeClr>
                </a:solidFill>
                <a:latin typeface="Arial Narrow" panose="020B0606020202030204" pitchFamily="34" charset="0"/>
              </a:rPr>
              <a:t>Page 9</a:t>
            </a:r>
            <a:r>
              <a:rPr lang="fr-FR" altLang="fr-FR" sz="3600" dirty="0" smtClean="0">
                <a:solidFill>
                  <a:schemeClr val="bg1">
                    <a:lumMod val="50000"/>
                  </a:schemeClr>
                </a:solidFill>
                <a:latin typeface="Arial Narrow" panose="020B0606020202030204" pitchFamily="34" charset="0"/>
              </a:rPr>
              <a:t>.</a:t>
            </a:r>
            <a:endParaRPr lang="fr-FR" altLang="fr-FR" sz="3600" dirty="0">
              <a:solidFill>
                <a:schemeClr val="bg1">
                  <a:lumMod val="50000"/>
                </a:schemeClr>
              </a:solidFill>
              <a:latin typeface="Arial Narrow" panose="020B0606020202030204" pitchFamily="34" charset="0"/>
            </a:endParaRPr>
          </a:p>
          <a:p>
            <a:pPr eaLnBrk="1" hangingPunct="1">
              <a:buClr>
                <a:srgbClr val="FF0000"/>
              </a:buClr>
              <a:buSzPct val="80000"/>
              <a:buFont typeface="Wingdings" pitchFamily="2" charset="2"/>
              <a:buNone/>
            </a:pPr>
            <a:endParaRPr lang="fr-FR" altLang="fr-FR" sz="700" dirty="0">
              <a:solidFill>
                <a:schemeClr val="bg1">
                  <a:lumMod val="50000"/>
                </a:schemeClr>
              </a:solidFill>
              <a:latin typeface="Arial Narrow" panose="020B0606020202030204" pitchFamily="34" charset="0"/>
            </a:endParaRPr>
          </a:p>
          <a:p>
            <a:pPr eaLnBrk="1" hangingPunct="1">
              <a:buClr>
                <a:srgbClr val="FF0000"/>
              </a:buClr>
              <a:buSzPct val="80000"/>
              <a:buFont typeface="Wingdings" pitchFamily="2" charset="2"/>
              <a:buChar char="§"/>
            </a:pPr>
            <a:r>
              <a:rPr lang="fr-FR" altLang="fr-FR" sz="3600" dirty="0">
                <a:solidFill>
                  <a:schemeClr val="bg1">
                    <a:lumMod val="50000"/>
                  </a:schemeClr>
                </a:solidFill>
                <a:latin typeface="Arial Narrow" panose="020B0606020202030204" pitchFamily="34" charset="0"/>
              </a:rPr>
              <a:t>Créez un diagramme décrivant le processus d’une réclamation.</a:t>
            </a:r>
          </a:p>
          <a:p>
            <a:pPr eaLnBrk="1" hangingPunct="1">
              <a:buClr>
                <a:srgbClr val="FF0000"/>
              </a:buClr>
              <a:buSzPct val="80000"/>
              <a:buFont typeface="Wingdings" pitchFamily="2" charset="2"/>
              <a:buChar char="§"/>
            </a:pPr>
            <a:endParaRPr lang="fr-FR" altLang="fr-FR" sz="700" dirty="0">
              <a:solidFill>
                <a:schemeClr val="bg1">
                  <a:lumMod val="50000"/>
                </a:schemeClr>
              </a:solidFill>
              <a:latin typeface="Arial Narrow" panose="020B0606020202030204" pitchFamily="34" charset="0"/>
            </a:endParaRPr>
          </a:p>
          <a:p>
            <a:pPr eaLnBrk="1" hangingPunct="1">
              <a:buClr>
                <a:srgbClr val="FF0000"/>
              </a:buClr>
              <a:buSzPct val="80000"/>
              <a:buFont typeface="Wingdings" pitchFamily="2" charset="2"/>
              <a:buChar char="§"/>
            </a:pPr>
            <a:r>
              <a:rPr lang="fr-FR" altLang="fr-FR" sz="3600" dirty="0">
                <a:solidFill>
                  <a:schemeClr val="bg1">
                    <a:lumMod val="50000"/>
                  </a:schemeClr>
                </a:solidFill>
                <a:latin typeface="Arial Narrow" panose="020B0606020202030204" pitchFamily="34" charset="0"/>
              </a:rPr>
              <a:t>Comment le simplifier?</a:t>
            </a:r>
          </a:p>
          <a:p>
            <a:pPr eaLnBrk="1" hangingPunct="1">
              <a:buClr>
                <a:srgbClr val="FF0000"/>
              </a:buClr>
              <a:buSzPct val="80000"/>
              <a:buFont typeface="Wingdings" pitchFamily="2" charset="2"/>
              <a:buChar char="§"/>
            </a:pPr>
            <a:endParaRPr lang="fr-FR" altLang="fr-FR" sz="700" dirty="0">
              <a:solidFill>
                <a:schemeClr val="bg1">
                  <a:lumMod val="50000"/>
                </a:schemeClr>
              </a:solidFill>
              <a:latin typeface="Arial Narrow" panose="020B0606020202030204" pitchFamily="34" charset="0"/>
            </a:endParaRPr>
          </a:p>
          <a:p>
            <a:pPr eaLnBrk="1" hangingPunct="1">
              <a:buClr>
                <a:srgbClr val="FF0000"/>
              </a:buClr>
              <a:buSzPct val="80000"/>
              <a:buFont typeface="Wingdings" pitchFamily="2" charset="2"/>
              <a:buChar char="§"/>
            </a:pPr>
            <a:r>
              <a:rPr lang="fr-FR" altLang="fr-FR" sz="3600" dirty="0">
                <a:solidFill>
                  <a:schemeClr val="bg1">
                    <a:lumMod val="50000"/>
                  </a:schemeClr>
                </a:solidFill>
                <a:latin typeface="Arial Narrow" panose="020B0606020202030204" pitchFamily="34" charset="0"/>
              </a:rPr>
              <a:t>Quelles mesures proactives prendre?</a:t>
            </a:r>
            <a:endParaRPr lang="fr-FR" altLang="fr-FR" sz="3200" dirty="0">
              <a:solidFill>
                <a:schemeClr val="bg1">
                  <a:lumMod val="50000"/>
                </a:schemeClr>
              </a:solidFill>
              <a:latin typeface="Arial Narrow" panose="020B0606020202030204" pitchFamily="34" charset="0"/>
            </a:endParaRPr>
          </a:p>
        </p:txBody>
      </p:sp>
    </p:spTree>
    <p:extLst>
      <p:ext uri="{BB962C8B-B14F-4D97-AF65-F5344CB8AC3E}">
        <p14:creationId xmlns:p14="http://schemas.microsoft.com/office/powerpoint/2010/main" val="135381152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Lucida Sans Unicode"/>
      </a:majorFont>
      <a:minorFont>
        <a:latin typeface="Times New Roman"/>
        <a:ea typefac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78000"/>
          </a:lnSpc>
          <a:spcBef>
            <a:spcPct val="0"/>
          </a:spcBef>
          <a:spcAft>
            <a:spcPct val="0"/>
          </a:spcAft>
          <a:buClr>
            <a:srgbClr val="0000CC"/>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78000"/>
          </a:lnSpc>
          <a:spcBef>
            <a:spcPct val="0"/>
          </a:spcBef>
          <a:spcAft>
            <a:spcPct val="0"/>
          </a:spcAft>
          <a:buClr>
            <a:srgbClr val="0000CC"/>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Lucida Sans Unicode"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794</TotalTime>
  <Words>187</Words>
  <Application>Microsoft Office PowerPoint</Application>
  <PresentationFormat>Affichage à l'écran (4:3)</PresentationFormat>
  <Paragraphs>14</Paragraphs>
  <Slides>5</Slides>
  <Notes>0</Notes>
  <HiddenSlides>0</HiddenSlides>
  <MMClips>0</MMClips>
  <ScaleCrop>false</ScaleCrop>
  <HeadingPairs>
    <vt:vector size="4" baseType="variant">
      <vt:variant>
        <vt:lpstr>Thème</vt:lpstr>
      </vt:variant>
      <vt:variant>
        <vt:i4>2</vt:i4>
      </vt:variant>
      <vt:variant>
        <vt:lpstr>Titres des diapositives</vt:lpstr>
      </vt:variant>
      <vt:variant>
        <vt:i4>5</vt:i4>
      </vt:variant>
    </vt:vector>
  </HeadingPairs>
  <TitlesOfParts>
    <vt:vector size="7" baseType="lpstr">
      <vt:lpstr>Thème Office</vt:lpstr>
      <vt:lpstr>Office Theme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Marc Montaldier</dc:creator>
  <cp:lastModifiedBy>Marc Montaldier</cp:lastModifiedBy>
  <cp:revision>61</cp:revision>
  <dcterms:created xsi:type="dcterms:W3CDTF">2013-10-24T17:04:00Z</dcterms:created>
  <dcterms:modified xsi:type="dcterms:W3CDTF">2017-09-13T15:23:38Z</dcterms:modified>
</cp:coreProperties>
</file>