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73" r:id="rId1"/>
  </p:sldMasterIdLst>
  <p:notesMasterIdLst>
    <p:notesMasterId r:id="rId3"/>
  </p:notesMasterIdLst>
  <p:handoutMasterIdLst>
    <p:handoutMasterId r:id="rId4"/>
  </p:handoutMasterIdLst>
  <p:sldIdLst>
    <p:sldId id="720" r:id="rId2"/>
  </p:sldIdLst>
  <p:sldSz cx="10693400" cy="7556500"/>
  <p:notesSz cx="10693400" cy="7556500"/>
  <p:defaultTextStyle>
    <a:defPPr>
      <a:defRPr lang="fr-FR"/>
    </a:defPPr>
    <a:lvl1pPr marL="0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8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55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33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11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88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66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44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21" algn="l" defTabSz="4569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40D89DD-EC78-C44D-81EF-F254FE93ABD3}">
          <p14:sldIdLst>
            <p14:sldId id="7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A0C"/>
    <a:srgbClr val="FF2E27"/>
    <a:srgbClr val="718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0" autoAdjust="0"/>
    <p:restoredTop sz="86688" autoAdjust="0"/>
  </p:normalViewPr>
  <p:slideViewPr>
    <p:cSldViewPr>
      <p:cViewPr varScale="1">
        <p:scale>
          <a:sx n="55" d="100"/>
          <a:sy n="55" d="100"/>
        </p:scale>
        <p:origin x="1488" y="78"/>
      </p:cViewPr>
      <p:guideLst>
        <p:guide orient="horz" pos="2880"/>
        <p:guide pos="2159"/>
      </p:guideLst>
    </p:cSldViewPr>
  </p:slideViewPr>
  <p:outlineViewPr>
    <p:cViewPr>
      <p:scale>
        <a:sx n="33" d="100"/>
        <a:sy n="33" d="100"/>
      </p:scale>
      <p:origin x="0" y="19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8ED62-121E-1A4E-83BC-FCE9576A6BB3}" type="doc">
      <dgm:prSet loTypeId="urn:microsoft.com/office/officeart/2005/8/layout/defaul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2A586B1-AB5D-1F4F-BAD3-E92E69FCCE92}">
      <dgm:prSet phldrT="[Texte]"/>
      <dgm:spPr/>
      <dgm:t>
        <a:bodyPr/>
        <a:lstStyle/>
        <a:p>
          <a:r>
            <a:rPr lang="fr-FR" dirty="0" smtClean="0">
              <a:latin typeface="Abadi MT Condensed Light"/>
              <a:cs typeface="Abadi MT Condensed Light"/>
            </a:rPr>
            <a:t>Priorité au visuel</a:t>
          </a:r>
          <a:endParaRPr lang="fr-FR" dirty="0">
            <a:latin typeface="Abadi MT Condensed Light"/>
            <a:cs typeface="Abadi MT Condensed Light"/>
          </a:endParaRPr>
        </a:p>
      </dgm:t>
    </dgm:pt>
    <dgm:pt modelId="{FCAFB9F1-E131-334F-86DC-3F3F6A3F3056}" type="parTrans" cxnId="{AA06A13B-B0AD-7D48-9EC2-3317F36C7D6F}">
      <dgm:prSet/>
      <dgm:spPr/>
      <dgm:t>
        <a:bodyPr/>
        <a:lstStyle/>
        <a:p>
          <a:endParaRPr lang="fr-FR"/>
        </a:p>
      </dgm:t>
    </dgm:pt>
    <dgm:pt modelId="{F3E101EE-0318-8041-8A0C-D6FCEFEC5084}" type="sibTrans" cxnId="{AA06A13B-B0AD-7D48-9EC2-3317F36C7D6F}">
      <dgm:prSet/>
      <dgm:spPr/>
      <dgm:t>
        <a:bodyPr/>
        <a:lstStyle/>
        <a:p>
          <a:endParaRPr lang="fr-FR"/>
        </a:p>
      </dgm:t>
    </dgm:pt>
    <dgm:pt modelId="{B83F9E5B-967F-2B47-8738-3E371DBB2DE3}">
      <dgm:prSet phldrT="[Texte]"/>
      <dgm:spPr/>
      <dgm:t>
        <a:bodyPr/>
        <a:lstStyle/>
        <a:p>
          <a:r>
            <a:rPr lang="fr-FR" dirty="0" smtClean="0">
              <a:latin typeface="Abadi MT Condensed Light"/>
              <a:cs typeface="Abadi MT Condensed Light"/>
            </a:rPr>
            <a:t>Mot-clé </a:t>
          </a:r>
          <a:br>
            <a:rPr lang="fr-FR" dirty="0" smtClean="0">
              <a:latin typeface="Abadi MT Condensed Light"/>
              <a:cs typeface="Abadi MT Condensed Light"/>
            </a:rPr>
          </a:br>
          <a:r>
            <a:rPr lang="fr-FR" dirty="0" smtClean="0">
              <a:latin typeface="Abadi MT Condensed Light"/>
              <a:cs typeface="Abadi MT Condensed Light"/>
            </a:rPr>
            <a:t>+ Image</a:t>
          </a:r>
          <a:endParaRPr lang="fr-FR" dirty="0">
            <a:latin typeface="Abadi MT Condensed Light"/>
            <a:cs typeface="Abadi MT Condensed Light"/>
          </a:endParaRPr>
        </a:p>
      </dgm:t>
    </dgm:pt>
    <dgm:pt modelId="{F259500C-9D94-FE40-8130-A66A74DEB8F1}" type="parTrans" cxnId="{3B6F947E-A281-5246-8793-7E6897EEAAA5}">
      <dgm:prSet/>
      <dgm:spPr/>
      <dgm:t>
        <a:bodyPr/>
        <a:lstStyle/>
        <a:p>
          <a:endParaRPr lang="fr-FR"/>
        </a:p>
      </dgm:t>
    </dgm:pt>
    <dgm:pt modelId="{763A846D-3684-D440-8D95-11F1B48FAC8E}" type="sibTrans" cxnId="{3B6F947E-A281-5246-8793-7E6897EEAAA5}">
      <dgm:prSet/>
      <dgm:spPr/>
      <dgm:t>
        <a:bodyPr/>
        <a:lstStyle/>
        <a:p>
          <a:endParaRPr lang="fr-FR"/>
        </a:p>
      </dgm:t>
    </dgm:pt>
    <dgm:pt modelId="{73777C47-25B5-0B46-A388-E30BBF85CBB6}">
      <dgm:prSet phldrT="[Texte]"/>
      <dgm:spPr/>
      <dgm:t>
        <a:bodyPr/>
        <a:lstStyle/>
        <a:p>
          <a:r>
            <a:rPr lang="fr-FR" dirty="0" smtClean="0">
              <a:latin typeface="Abadi MT Condensed Light"/>
              <a:cs typeface="Abadi MT Condensed Light"/>
            </a:rPr>
            <a:t>Mouvement </a:t>
          </a:r>
          <a:endParaRPr lang="fr-FR" dirty="0">
            <a:latin typeface="Abadi MT Condensed Light"/>
            <a:cs typeface="Abadi MT Condensed Light"/>
          </a:endParaRPr>
        </a:p>
      </dgm:t>
    </dgm:pt>
    <dgm:pt modelId="{BF811D1C-C830-6040-9943-744B84C5DE98}" type="parTrans" cxnId="{9A3F6A7F-A4A4-9E45-8DD3-DEBC86F9403C}">
      <dgm:prSet/>
      <dgm:spPr/>
      <dgm:t>
        <a:bodyPr/>
        <a:lstStyle/>
        <a:p>
          <a:endParaRPr lang="fr-FR"/>
        </a:p>
      </dgm:t>
    </dgm:pt>
    <dgm:pt modelId="{9DC21193-AE28-7342-907A-06423C90447B}" type="sibTrans" cxnId="{9A3F6A7F-A4A4-9E45-8DD3-DEBC86F9403C}">
      <dgm:prSet/>
      <dgm:spPr/>
      <dgm:t>
        <a:bodyPr/>
        <a:lstStyle/>
        <a:p>
          <a:endParaRPr lang="fr-FR"/>
        </a:p>
      </dgm:t>
    </dgm:pt>
    <dgm:pt modelId="{DF7C9FCB-81F9-1042-8B63-483FD41ED59D}">
      <dgm:prSet phldrT="[Texte]"/>
      <dgm:spPr/>
      <dgm:t>
        <a:bodyPr/>
        <a:lstStyle/>
        <a:p>
          <a:r>
            <a:rPr lang="fr-FR" dirty="0" smtClean="0">
              <a:latin typeface="Abadi MT Condensed Light"/>
              <a:cs typeface="Abadi MT Condensed Light"/>
            </a:rPr>
            <a:t>Son</a:t>
          </a:r>
          <a:endParaRPr lang="fr-FR" dirty="0">
            <a:latin typeface="Abadi MT Condensed Light"/>
            <a:cs typeface="Abadi MT Condensed Light"/>
          </a:endParaRPr>
        </a:p>
      </dgm:t>
    </dgm:pt>
    <dgm:pt modelId="{5A278B7C-2645-F842-B631-3612426CE0DB}" type="parTrans" cxnId="{4B7BAF3F-4254-8849-B015-D05ACEA78938}">
      <dgm:prSet/>
      <dgm:spPr/>
      <dgm:t>
        <a:bodyPr/>
        <a:lstStyle/>
        <a:p>
          <a:endParaRPr lang="fr-FR"/>
        </a:p>
      </dgm:t>
    </dgm:pt>
    <dgm:pt modelId="{7E022BBC-1349-944E-9259-E7F71859C7B2}" type="sibTrans" cxnId="{4B7BAF3F-4254-8849-B015-D05ACEA78938}">
      <dgm:prSet/>
      <dgm:spPr/>
      <dgm:t>
        <a:bodyPr/>
        <a:lstStyle/>
        <a:p>
          <a:endParaRPr lang="fr-FR"/>
        </a:p>
      </dgm:t>
    </dgm:pt>
    <dgm:pt modelId="{87A42E23-4B3B-F44D-9916-FBC67262345F}">
      <dgm:prSet phldrT="[Texte]" custT="1"/>
      <dgm:spPr/>
      <dgm:t>
        <a:bodyPr/>
        <a:lstStyle/>
        <a:p>
          <a:r>
            <a:rPr lang="fr-FR" sz="4000" dirty="0" smtClean="0">
              <a:latin typeface="Abadi MT Condensed Light"/>
              <a:cs typeface="Abadi MT Condensed Light"/>
            </a:rPr>
            <a:t>Ressentir/manipuler</a:t>
          </a:r>
          <a:r>
            <a:rPr lang="fr-FR" sz="3200" dirty="0" smtClean="0">
              <a:latin typeface="Abadi MT Condensed Light"/>
              <a:cs typeface="Abadi MT Condensed Light"/>
            </a:rPr>
            <a:t/>
          </a:r>
          <a:br>
            <a:rPr lang="fr-FR" sz="3200" dirty="0" smtClean="0">
              <a:latin typeface="Abadi MT Condensed Light"/>
              <a:cs typeface="Abadi MT Condensed Light"/>
            </a:rPr>
          </a:br>
          <a:r>
            <a:rPr lang="fr-FR" sz="2400" dirty="0" smtClean="0">
              <a:latin typeface="Abadi MT Condensed Light"/>
              <a:cs typeface="Abadi MT Condensed Light"/>
            </a:rPr>
            <a:t> </a:t>
          </a:r>
          <a:r>
            <a:rPr lang="fr-FR" sz="2800" dirty="0" smtClean="0">
              <a:latin typeface="Abadi MT Condensed Light"/>
              <a:cs typeface="Abadi MT Condensed Light"/>
            </a:rPr>
            <a:t>(réel ou imaginaire)</a:t>
          </a:r>
          <a:endParaRPr lang="fr-FR" sz="2800" dirty="0">
            <a:latin typeface="Abadi MT Condensed Light"/>
            <a:cs typeface="Abadi MT Condensed Light"/>
          </a:endParaRPr>
        </a:p>
      </dgm:t>
    </dgm:pt>
    <dgm:pt modelId="{9EDEC9D4-629E-064F-B665-CA3FF2FDA5C7}" type="parTrans" cxnId="{7956A53A-D768-844C-8971-771093804F23}">
      <dgm:prSet/>
      <dgm:spPr/>
      <dgm:t>
        <a:bodyPr/>
        <a:lstStyle/>
        <a:p>
          <a:endParaRPr lang="fr-FR"/>
        </a:p>
      </dgm:t>
    </dgm:pt>
    <dgm:pt modelId="{5CDA813C-F6CB-B54B-BC0C-5F704A3E52EE}" type="sibTrans" cxnId="{7956A53A-D768-844C-8971-771093804F23}">
      <dgm:prSet/>
      <dgm:spPr/>
      <dgm:t>
        <a:bodyPr/>
        <a:lstStyle/>
        <a:p>
          <a:endParaRPr lang="fr-FR"/>
        </a:p>
      </dgm:t>
    </dgm:pt>
    <dgm:pt modelId="{66C148A6-1E4A-3846-8539-7410EF19BAF4}" type="pres">
      <dgm:prSet presAssocID="{9168ED62-121E-1A4E-83BC-FCE9576A6B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61ED39F-B98D-C547-908D-D5855BE1E1F4}" type="pres">
      <dgm:prSet presAssocID="{92A586B1-AB5D-1F4F-BAD3-E92E69FCCE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3C0BDC-10EC-FC42-99F1-02DBC5B5DC57}" type="pres">
      <dgm:prSet presAssocID="{F3E101EE-0318-8041-8A0C-D6FCEFEC5084}" presName="sibTrans" presStyleCnt="0"/>
      <dgm:spPr/>
    </dgm:pt>
    <dgm:pt modelId="{C9C11FE0-6913-BE48-BB83-425D49116711}" type="pres">
      <dgm:prSet presAssocID="{B83F9E5B-967F-2B47-8738-3E371DBB2DE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3514DA-9CEF-2342-898C-F58E9237684C}" type="pres">
      <dgm:prSet presAssocID="{763A846D-3684-D440-8D95-11F1B48FAC8E}" presName="sibTrans" presStyleCnt="0"/>
      <dgm:spPr/>
    </dgm:pt>
    <dgm:pt modelId="{234A9E13-E6F6-BC4C-B1FC-DE15E0C67AC8}" type="pres">
      <dgm:prSet presAssocID="{73777C47-25B5-0B46-A388-E30BBF85CBB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6F8CC5-EC13-414A-B576-7985ABCE5826}" type="pres">
      <dgm:prSet presAssocID="{9DC21193-AE28-7342-907A-06423C90447B}" presName="sibTrans" presStyleCnt="0"/>
      <dgm:spPr/>
    </dgm:pt>
    <dgm:pt modelId="{989ADF59-373D-B347-8A8D-F7259FA2B675}" type="pres">
      <dgm:prSet presAssocID="{DF7C9FCB-81F9-1042-8B63-483FD41ED59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0AE356-589B-2941-909B-F219634B38D4}" type="pres">
      <dgm:prSet presAssocID="{7E022BBC-1349-944E-9259-E7F71859C7B2}" presName="sibTrans" presStyleCnt="0"/>
      <dgm:spPr/>
    </dgm:pt>
    <dgm:pt modelId="{ECD9C1AC-BF40-674E-913B-5F1773CB9B3E}" type="pres">
      <dgm:prSet presAssocID="{87A42E23-4B3B-F44D-9916-FBC67262345F}" presName="node" presStyleLbl="node1" presStyleIdx="4" presStyleCnt="5" custScaleX="2089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956A53A-D768-844C-8971-771093804F23}" srcId="{9168ED62-121E-1A4E-83BC-FCE9576A6BB3}" destId="{87A42E23-4B3B-F44D-9916-FBC67262345F}" srcOrd="4" destOrd="0" parTransId="{9EDEC9D4-629E-064F-B665-CA3FF2FDA5C7}" sibTransId="{5CDA813C-F6CB-B54B-BC0C-5F704A3E52EE}"/>
    <dgm:cxn modelId="{3B6F947E-A281-5246-8793-7E6897EEAAA5}" srcId="{9168ED62-121E-1A4E-83BC-FCE9576A6BB3}" destId="{B83F9E5B-967F-2B47-8738-3E371DBB2DE3}" srcOrd="1" destOrd="0" parTransId="{F259500C-9D94-FE40-8130-A66A74DEB8F1}" sibTransId="{763A846D-3684-D440-8D95-11F1B48FAC8E}"/>
    <dgm:cxn modelId="{FA0CB5C2-0A20-BF42-9716-4D757A87AE2C}" type="presOf" srcId="{92A586B1-AB5D-1F4F-BAD3-E92E69FCCE92}" destId="{461ED39F-B98D-C547-908D-D5855BE1E1F4}" srcOrd="0" destOrd="0" presId="urn:microsoft.com/office/officeart/2005/8/layout/default"/>
    <dgm:cxn modelId="{7C85EBFC-360B-0641-98D2-EE4866420DFD}" type="presOf" srcId="{DF7C9FCB-81F9-1042-8B63-483FD41ED59D}" destId="{989ADF59-373D-B347-8A8D-F7259FA2B675}" srcOrd="0" destOrd="0" presId="urn:microsoft.com/office/officeart/2005/8/layout/default"/>
    <dgm:cxn modelId="{222FE89C-F415-034F-B6FE-899E6196BCFE}" type="presOf" srcId="{73777C47-25B5-0B46-A388-E30BBF85CBB6}" destId="{234A9E13-E6F6-BC4C-B1FC-DE15E0C67AC8}" srcOrd="0" destOrd="0" presId="urn:microsoft.com/office/officeart/2005/8/layout/default"/>
    <dgm:cxn modelId="{2C666CFD-4392-B44A-8766-C0A18B56A625}" type="presOf" srcId="{9168ED62-121E-1A4E-83BC-FCE9576A6BB3}" destId="{66C148A6-1E4A-3846-8539-7410EF19BAF4}" srcOrd="0" destOrd="0" presId="urn:microsoft.com/office/officeart/2005/8/layout/default"/>
    <dgm:cxn modelId="{9A3F6A7F-A4A4-9E45-8DD3-DEBC86F9403C}" srcId="{9168ED62-121E-1A4E-83BC-FCE9576A6BB3}" destId="{73777C47-25B5-0B46-A388-E30BBF85CBB6}" srcOrd="2" destOrd="0" parTransId="{BF811D1C-C830-6040-9943-744B84C5DE98}" sibTransId="{9DC21193-AE28-7342-907A-06423C90447B}"/>
    <dgm:cxn modelId="{AA06A13B-B0AD-7D48-9EC2-3317F36C7D6F}" srcId="{9168ED62-121E-1A4E-83BC-FCE9576A6BB3}" destId="{92A586B1-AB5D-1F4F-BAD3-E92E69FCCE92}" srcOrd="0" destOrd="0" parTransId="{FCAFB9F1-E131-334F-86DC-3F3F6A3F3056}" sibTransId="{F3E101EE-0318-8041-8A0C-D6FCEFEC5084}"/>
    <dgm:cxn modelId="{A08E8A8A-070A-3D45-AC46-C940DBCAE877}" type="presOf" srcId="{B83F9E5B-967F-2B47-8738-3E371DBB2DE3}" destId="{C9C11FE0-6913-BE48-BB83-425D49116711}" srcOrd="0" destOrd="0" presId="urn:microsoft.com/office/officeart/2005/8/layout/default"/>
    <dgm:cxn modelId="{4B7BAF3F-4254-8849-B015-D05ACEA78938}" srcId="{9168ED62-121E-1A4E-83BC-FCE9576A6BB3}" destId="{DF7C9FCB-81F9-1042-8B63-483FD41ED59D}" srcOrd="3" destOrd="0" parTransId="{5A278B7C-2645-F842-B631-3612426CE0DB}" sibTransId="{7E022BBC-1349-944E-9259-E7F71859C7B2}"/>
    <dgm:cxn modelId="{B374F5A3-1F65-F14A-8DF5-0DE998128671}" type="presOf" srcId="{87A42E23-4B3B-F44D-9916-FBC67262345F}" destId="{ECD9C1AC-BF40-674E-913B-5F1773CB9B3E}" srcOrd="0" destOrd="0" presId="urn:microsoft.com/office/officeart/2005/8/layout/default"/>
    <dgm:cxn modelId="{B648DE39-C329-8847-B477-94F5591296CA}" type="presParOf" srcId="{66C148A6-1E4A-3846-8539-7410EF19BAF4}" destId="{461ED39F-B98D-C547-908D-D5855BE1E1F4}" srcOrd="0" destOrd="0" presId="urn:microsoft.com/office/officeart/2005/8/layout/default"/>
    <dgm:cxn modelId="{1A1F6835-22C2-0B4F-9DF7-630144382142}" type="presParOf" srcId="{66C148A6-1E4A-3846-8539-7410EF19BAF4}" destId="{0C3C0BDC-10EC-FC42-99F1-02DBC5B5DC57}" srcOrd="1" destOrd="0" presId="urn:microsoft.com/office/officeart/2005/8/layout/default"/>
    <dgm:cxn modelId="{C96F797E-27E6-6B45-B9B7-3472C2F4AD77}" type="presParOf" srcId="{66C148A6-1E4A-3846-8539-7410EF19BAF4}" destId="{C9C11FE0-6913-BE48-BB83-425D49116711}" srcOrd="2" destOrd="0" presId="urn:microsoft.com/office/officeart/2005/8/layout/default"/>
    <dgm:cxn modelId="{BB484657-0D96-E64B-AFDC-D94F51116F5B}" type="presParOf" srcId="{66C148A6-1E4A-3846-8539-7410EF19BAF4}" destId="{763514DA-9CEF-2342-898C-F58E9237684C}" srcOrd="3" destOrd="0" presId="urn:microsoft.com/office/officeart/2005/8/layout/default"/>
    <dgm:cxn modelId="{2A749683-48F2-F246-A16B-570330DBF624}" type="presParOf" srcId="{66C148A6-1E4A-3846-8539-7410EF19BAF4}" destId="{234A9E13-E6F6-BC4C-B1FC-DE15E0C67AC8}" srcOrd="4" destOrd="0" presId="urn:microsoft.com/office/officeart/2005/8/layout/default"/>
    <dgm:cxn modelId="{9B4D17C7-9457-EB48-A6C2-C4BA9FD33063}" type="presParOf" srcId="{66C148A6-1E4A-3846-8539-7410EF19BAF4}" destId="{4F6F8CC5-EC13-414A-B576-7985ABCE5826}" srcOrd="5" destOrd="0" presId="urn:microsoft.com/office/officeart/2005/8/layout/default"/>
    <dgm:cxn modelId="{264C8C6F-B00C-1642-B257-7966992813FC}" type="presParOf" srcId="{66C148A6-1E4A-3846-8539-7410EF19BAF4}" destId="{989ADF59-373D-B347-8A8D-F7259FA2B675}" srcOrd="6" destOrd="0" presId="urn:microsoft.com/office/officeart/2005/8/layout/default"/>
    <dgm:cxn modelId="{8D76A7D4-71EA-2C4F-9411-F8EC6665D380}" type="presParOf" srcId="{66C148A6-1E4A-3846-8539-7410EF19BAF4}" destId="{220AE356-589B-2941-909B-F219634B38D4}" srcOrd="7" destOrd="0" presId="urn:microsoft.com/office/officeart/2005/8/layout/default"/>
    <dgm:cxn modelId="{EB480511-2E9A-B547-BFBE-9D7F6D252049}" type="presParOf" srcId="{66C148A6-1E4A-3846-8539-7410EF19BAF4}" destId="{ECD9C1AC-BF40-674E-913B-5F1773CB9B3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ED39F-B98D-C547-908D-D5855BE1E1F4}">
      <dsp:nvSpPr>
        <dsp:cNvPr id="0" name=""/>
        <dsp:cNvSpPr/>
      </dsp:nvSpPr>
      <dsp:spPr>
        <a:xfrm>
          <a:off x="656" y="665064"/>
          <a:ext cx="2559566" cy="1535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>
              <a:latin typeface="Abadi MT Condensed Light"/>
              <a:cs typeface="Abadi MT Condensed Light"/>
            </a:rPr>
            <a:t>Priorité au visuel</a:t>
          </a:r>
          <a:endParaRPr lang="fr-FR" sz="3400" kern="1200" dirty="0">
            <a:latin typeface="Abadi MT Condensed Light"/>
            <a:cs typeface="Abadi MT Condensed Light"/>
          </a:endParaRPr>
        </a:p>
      </dsp:txBody>
      <dsp:txXfrm>
        <a:off x="656" y="665064"/>
        <a:ext cx="2559566" cy="1535740"/>
      </dsp:txXfrm>
    </dsp:sp>
    <dsp:sp modelId="{C9C11FE0-6913-BE48-BB83-425D49116711}">
      <dsp:nvSpPr>
        <dsp:cNvPr id="0" name=""/>
        <dsp:cNvSpPr/>
      </dsp:nvSpPr>
      <dsp:spPr>
        <a:xfrm>
          <a:off x="2816179" y="665064"/>
          <a:ext cx="2559566" cy="1535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>
              <a:latin typeface="Abadi MT Condensed Light"/>
              <a:cs typeface="Abadi MT Condensed Light"/>
            </a:rPr>
            <a:t>Mot-clé </a:t>
          </a:r>
          <a:br>
            <a:rPr lang="fr-FR" sz="3400" kern="1200" dirty="0" smtClean="0">
              <a:latin typeface="Abadi MT Condensed Light"/>
              <a:cs typeface="Abadi MT Condensed Light"/>
            </a:rPr>
          </a:br>
          <a:r>
            <a:rPr lang="fr-FR" sz="3400" kern="1200" dirty="0" smtClean="0">
              <a:latin typeface="Abadi MT Condensed Light"/>
              <a:cs typeface="Abadi MT Condensed Light"/>
            </a:rPr>
            <a:t>+ Image</a:t>
          </a:r>
          <a:endParaRPr lang="fr-FR" sz="3400" kern="1200" dirty="0">
            <a:latin typeface="Abadi MT Condensed Light"/>
            <a:cs typeface="Abadi MT Condensed Light"/>
          </a:endParaRPr>
        </a:p>
      </dsp:txBody>
      <dsp:txXfrm>
        <a:off x="2816179" y="665064"/>
        <a:ext cx="2559566" cy="1535740"/>
      </dsp:txXfrm>
    </dsp:sp>
    <dsp:sp modelId="{234A9E13-E6F6-BC4C-B1FC-DE15E0C67AC8}">
      <dsp:nvSpPr>
        <dsp:cNvPr id="0" name=""/>
        <dsp:cNvSpPr/>
      </dsp:nvSpPr>
      <dsp:spPr>
        <a:xfrm>
          <a:off x="656" y="2456761"/>
          <a:ext cx="2559566" cy="1535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>
              <a:latin typeface="Abadi MT Condensed Light"/>
              <a:cs typeface="Abadi MT Condensed Light"/>
            </a:rPr>
            <a:t>Mouvement </a:t>
          </a:r>
          <a:endParaRPr lang="fr-FR" sz="3400" kern="1200" dirty="0">
            <a:latin typeface="Abadi MT Condensed Light"/>
            <a:cs typeface="Abadi MT Condensed Light"/>
          </a:endParaRPr>
        </a:p>
      </dsp:txBody>
      <dsp:txXfrm>
        <a:off x="656" y="2456761"/>
        <a:ext cx="2559566" cy="1535740"/>
      </dsp:txXfrm>
    </dsp:sp>
    <dsp:sp modelId="{989ADF59-373D-B347-8A8D-F7259FA2B675}">
      <dsp:nvSpPr>
        <dsp:cNvPr id="0" name=""/>
        <dsp:cNvSpPr/>
      </dsp:nvSpPr>
      <dsp:spPr>
        <a:xfrm>
          <a:off x="2816179" y="2456761"/>
          <a:ext cx="2559566" cy="1535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>
              <a:latin typeface="Abadi MT Condensed Light"/>
              <a:cs typeface="Abadi MT Condensed Light"/>
            </a:rPr>
            <a:t>Son</a:t>
          </a:r>
          <a:endParaRPr lang="fr-FR" sz="3400" kern="1200" dirty="0">
            <a:latin typeface="Abadi MT Condensed Light"/>
            <a:cs typeface="Abadi MT Condensed Light"/>
          </a:endParaRPr>
        </a:p>
      </dsp:txBody>
      <dsp:txXfrm>
        <a:off x="2816179" y="2456761"/>
        <a:ext cx="2559566" cy="1535740"/>
      </dsp:txXfrm>
    </dsp:sp>
    <dsp:sp modelId="{ECD9C1AC-BF40-674E-913B-5F1773CB9B3E}">
      <dsp:nvSpPr>
        <dsp:cNvPr id="0" name=""/>
        <dsp:cNvSpPr/>
      </dsp:nvSpPr>
      <dsp:spPr>
        <a:xfrm>
          <a:off x="14337" y="4248458"/>
          <a:ext cx="5347728" cy="15357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>
              <a:latin typeface="Abadi MT Condensed Light"/>
              <a:cs typeface="Abadi MT Condensed Light"/>
            </a:rPr>
            <a:t>Ressentir/manipuler</a:t>
          </a:r>
          <a:r>
            <a:rPr lang="fr-FR" sz="3200" kern="1200" dirty="0" smtClean="0">
              <a:latin typeface="Abadi MT Condensed Light"/>
              <a:cs typeface="Abadi MT Condensed Light"/>
            </a:rPr>
            <a:t/>
          </a:r>
          <a:br>
            <a:rPr lang="fr-FR" sz="3200" kern="1200" dirty="0" smtClean="0">
              <a:latin typeface="Abadi MT Condensed Light"/>
              <a:cs typeface="Abadi MT Condensed Light"/>
            </a:rPr>
          </a:br>
          <a:r>
            <a:rPr lang="fr-FR" sz="2400" kern="1200" dirty="0" smtClean="0">
              <a:latin typeface="Abadi MT Condensed Light"/>
              <a:cs typeface="Abadi MT Condensed Light"/>
            </a:rPr>
            <a:t> </a:t>
          </a:r>
          <a:r>
            <a:rPr lang="fr-FR" sz="2800" kern="1200" dirty="0" smtClean="0">
              <a:latin typeface="Abadi MT Condensed Light"/>
              <a:cs typeface="Abadi MT Condensed Light"/>
            </a:rPr>
            <a:t>(réel ou imaginaire)</a:t>
          </a:r>
          <a:endParaRPr lang="fr-FR" sz="2800" kern="1200" dirty="0">
            <a:latin typeface="Abadi MT Condensed Light"/>
            <a:cs typeface="Abadi MT Condensed Light"/>
          </a:endParaRPr>
        </a:p>
      </dsp:txBody>
      <dsp:txXfrm>
        <a:off x="14337" y="4248458"/>
        <a:ext cx="5347728" cy="1535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2322C-736A-0248-B96F-506CEFDBAC2D}" type="datetimeFigureOut">
              <a:rPr lang="fr-FR" smtClean="0"/>
              <a:t>27/10/2017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C2FB0-66BA-4A43-B87A-24737ABE9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084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FE9E-6F4E-FC48-93E8-226D5D4A325B}" type="datetimeFigureOut">
              <a:rPr lang="fr-FR" smtClean="0"/>
              <a:t>27/10/2017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B111-2CFE-D941-A352-116F93ECE2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130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4571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Un nouveau défi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B111-2CFE-D941-A352-116F93ECE275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47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4034" y="5095699"/>
            <a:ext cx="4722918" cy="102852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4034" y="6129162"/>
            <a:ext cx="4722918" cy="824795"/>
          </a:xfrm>
        </p:spPr>
        <p:txBody>
          <a:bodyPr>
            <a:normAutofit/>
          </a:bodyPr>
          <a:lstStyle>
            <a:lvl1pPr marL="0" indent="0" algn="l">
              <a:spcBef>
                <a:spcPts val="342"/>
              </a:spcBef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52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4051" y="7080105"/>
            <a:ext cx="1441511" cy="402314"/>
          </a:xfrm>
        </p:spPr>
        <p:txBody>
          <a:bodyPr/>
          <a:lstStyle>
            <a:lvl1pPr algn="l">
              <a:defRPr/>
            </a:lvl1pPr>
          </a:lstStyle>
          <a:p>
            <a:fld id="{C1E43E8F-BCDC-6140-A462-1B60B911C130}" type="datetime1">
              <a:rPr lang="fr-FR" smtClean="0"/>
              <a:t>27/10/2017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0544" y="7080105"/>
            <a:ext cx="3061248" cy="40231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0458" y="251894"/>
            <a:ext cx="4953122" cy="46145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7955088" y="251888"/>
            <a:ext cx="2406017" cy="2246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5407980" y="2619589"/>
            <a:ext cx="2406017" cy="22467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marL="0" algn="ctr" defTabSz="1042680" rtl="0" eaLnBrk="1" latinLnBrk="0" hangingPunct="1"/>
            <a:endParaRPr sz="21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890" y="192628"/>
            <a:ext cx="483342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07980" y="251888"/>
            <a:ext cx="2406017" cy="22467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7955088" y="2619589"/>
            <a:ext cx="2406017" cy="22467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50690" y="311367"/>
            <a:ext cx="80200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941F-A541-3747-86A2-A258DA51617A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88140" y="2188248"/>
            <a:ext cx="4277141" cy="216619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88140" y="4589184"/>
            <a:ext cx="4277141" cy="216619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157340" y="2188248"/>
            <a:ext cx="4277360" cy="216619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157340" y="4594363"/>
            <a:ext cx="4277360" cy="216619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50690" y="311367"/>
            <a:ext cx="80200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50F9-0F40-A845-AE6B-9D354B1E7F9D}" type="datetime1">
              <a:rPr lang="fr-FR" smtClean="0"/>
              <a:t>27/10/2017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50690" y="311354"/>
            <a:ext cx="802007" cy="332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10DA-3B16-4643-A170-19F96BE9966C}" type="datetime1">
              <a:rPr lang="fr-FR" smtClean="0"/>
              <a:t>27/10/2017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0471" y="251883"/>
            <a:ext cx="4036015" cy="6991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37" y="2833698"/>
            <a:ext cx="3806850" cy="1280407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167" y="300874"/>
            <a:ext cx="5376403" cy="64492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667" y="4114096"/>
            <a:ext cx="3806850" cy="2636030"/>
          </a:xfrm>
        </p:spPr>
        <p:txBody>
          <a:bodyPr/>
          <a:lstStyle>
            <a:lvl1pPr marL="0" indent="0">
              <a:spcBef>
                <a:spcPts val="684"/>
              </a:spcBef>
              <a:buNone/>
              <a:defRPr sz="1600">
                <a:solidFill>
                  <a:schemeClr val="bg1"/>
                </a:solidFill>
              </a:defRPr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43837" y="7077839"/>
            <a:ext cx="1797958" cy="402314"/>
          </a:xfrm>
        </p:spPr>
        <p:txBody>
          <a:bodyPr/>
          <a:lstStyle/>
          <a:p>
            <a:fld id="{03DA9EF4-F3E6-B04C-9057-2C8041244100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13245" y="7077839"/>
            <a:ext cx="3878977" cy="40231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890" y="192628"/>
            <a:ext cx="483342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550690" y="311354"/>
            <a:ext cx="802007" cy="332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5902" y="3442405"/>
            <a:ext cx="4558813" cy="960306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5013" y="251883"/>
            <a:ext cx="4047047" cy="6991512"/>
          </a:xfrm>
        </p:spPr>
        <p:txBody>
          <a:bodyPr/>
          <a:lstStyle>
            <a:lvl1pPr marL="0" indent="0">
              <a:buNone/>
              <a:defRPr sz="3600"/>
            </a:lvl1pPr>
            <a:lvl2pPr marL="521341" indent="0">
              <a:buNone/>
              <a:defRPr sz="3200"/>
            </a:lvl2pPr>
            <a:lvl3pPr marL="1042680" indent="0">
              <a:buNone/>
              <a:defRPr sz="2700"/>
            </a:lvl3pPr>
            <a:lvl4pPr marL="1564021" indent="0">
              <a:buNone/>
              <a:defRPr sz="2300"/>
            </a:lvl4pPr>
            <a:lvl5pPr marL="2085362" indent="0">
              <a:buNone/>
              <a:defRPr sz="2300"/>
            </a:lvl5pPr>
            <a:lvl6pPr marL="2606700" indent="0">
              <a:buNone/>
              <a:defRPr sz="2300"/>
            </a:lvl6pPr>
            <a:lvl7pPr marL="3128041" indent="0">
              <a:buNone/>
              <a:defRPr sz="2300"/>
            </a:lvl7pPr>
            <a:lvl8pPr marL="3649381" indent="0">
              <a:buNone/>
              <a:defRPr sz="2300"/>
            </a:lvl8pPr>
            <a:lvl9pPr marL="4170721" indent="0">
              <a:buNone/>
              <a:defRPr sz="23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5902" y="4402710"/>
            <a:ext cx="4558813" cy="2366654"/>
          </a:xfrm>
        </p:spPr>
        <p:txBody>
          <a:bodyPr/>
          <a:lstStyle>
            <a:lvl1pPr marL="0" indent="0">
              <a:spcBef>
                <a:spcPts val="684"/>
              </a:spcBef>
              <a:buNone/>
              <a:defRPr sz="1600"/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43837" y="7077839"/>
            <a:ext cx="1797958" cy="402314"/>
          </a:xfrm>
        </p:spPr>
        <p:txBody>
          <a:bodyPr/>
          <a:lstStyle/>
          <a:p>
            <a:fld id="{DEF640AA-75D0-0740-A8ED-CBE11CD9B722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1145" y="7077839"/>
            <a:ext cx="3514342" cy="40231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66227" y="3714046"/>
            <a:ext cx="257943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331" y="4874683"/>
            <a:ext cx="7240214" cy="91863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996" y="251894"/>
            <a:ext cx="7459172" cy="4614503"/>
          </a:xfrm>
        </p:spPr>
        <p:txBody>
          <a:bodyPr/>
          <a:lstStyle>
            <a:lvl1pPr marL="0" indent="0">
              <a:buNone/>
              <a:defRPr sz="3600"/>
            </a:lvl1pPr>
            <a:lvl2pPr marL="521341" indent="0">
              <a:buNone/>
              <a:defRPr sz="3200"/>
            </a:lvl2pPr>
            <a:lvl3pPr marL="1042680" indent="0">
              <a:buNone/>
              <a:defRPr sz="2700"/>
            </a:lvl3pPr>
            <a:lvl4pPr marL="1564021" indent="0">
              <a:buNone/>
              <a:defRPr sz="2300"/>
            </a:lvl4pPr>
            <a:lvl5pPr marL="2085362" indent="0">
              <a:buNone/>
              <a:defRPr sz="2300"/>
            </a:lvl5pPr>
            <a:lvl6pPr marL="2606700" indent="0">
              <a:buNone/>
              <a:defRPr sz="2300"/>
            </a:lvl6pPr>
            <a:lvl7pPr marL="3128041" indent="0">
              <a:buNone/>
              <a:defRPr sz="2300"/>
            </a:lvl7pPr>
            <a:lvl8pPr marL="3649381" indent="0">
              <a:buNone/>
              <a:defRPr sz="2300"/>
            </a:lvl8pPr>
            <a:lvl9pPr marL="4170721" indent="0">
              <a:buNone/>
              <a:defRPr sz="23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331" y="5793316"/>
            <a:ext cx="7240214" cy="976048"/>
          </a:xfrm>
        </p:spPr>
        <p:txBody>
          <a:bodyPr/>
          <a:lstStyle>
            <a:lvl1pPr marL="0" indent="0">
              <a:spcBef>
                <a:spcPts val="342"/>
              </a:spcBef>
              <a:buNone/>
              <a:defRPr sz="1600"/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0B6A-79F3-0545-A74A-79159269F448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55088" y="251888"/>
            <a:ext cx="2406017" cy="22467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955088" y="2619589"/>
            <a:ext cx="2406017" cy="2246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82671" y="5104653"/>
            <a:ext cx="257943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0457" y="251883"/>
            <a:ext cx="7469436" cy="6991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40" y="2833698"/>
            <a:ext cx="7229050" cy="1280407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668" y="4114096"/>
            <a:ext cx="7226661" cy="2636030"/>
          </a:xfrm>
        </p:spPr>
        <p:txBody>
          <a:bodyPr/>
          <a:lstStyle>
            <a:lvl1pPr marL="0" indent="0">
              <a:spcBef>
                <a:spcPts val="684"/>
              </a:spcBef>
              <a:buNone/>
              <a:defRPr sz="1600">
                <a:solidFill>
                  <a:schemeClr val="bg1"/>
                </a:solidFill>
              </a:defRPr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5454" y="6870718"/>
            <a:ext cx="1576876" cy="4023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61F4F5-8864-064D-9E84-9999F69FD2FB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673" y="6870718"/>
            <a:ext cx="5435702" cy="4023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890" y="192628"/>
            <a:ext cx="483342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55088" y="251888"/>
            <a:ext cx="2406017" cy="2246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7955088" y="2616833"/>
            <a:ext cx="2406017" cy="2246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955088" y="4997368"/>
            <a:ext cx="2406017" cy="2246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0458" y="251883"/>
            <a:ext cx="4953122" cy="6991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42" y="2833698"/>
            <a:ext cx="4697230" cy="1280407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670" y="4114096"/>
            <a:ext cx="4695676" cy="2636030"/>
          </a:xfrm>
        </p:spPr>
        <p:txBody>
          <a:bodyPr/>
          <a:lstStyle>
            <a:lvl1pPr marL="0" indent="0">
              <a:spcBef>
                <a:spcPts val="684"/>
              </a:spcBef>
              <a:buNone/>
              <a:defRPr sz="1600">
                <a:solidFill>
                  <a:schemeClr val="bg1"/>
                </a:solidFill>
              </a:defRPr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64467" y="6870718"/>
            <a:ext cx="1576876" cy="4023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5FD065-D7E8-1042-A77B-A942FB8C8E14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685" y="6870718"/>
            <a:ext cx="3029687" cy="4023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890" y="192628"/>
            <a:ext cx="483342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55088" y="251888"/>
            <a:ext cx="2406017" cy="2246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5407980" y="4996597"/>
            <a:ext cx="2406017" cy="22467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407980" y="251888"/>
            <a:ext cx="2406017" cy="2246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407980" y="2624241"/>
            <a:ext cx="2406017" cy="2246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7955905" y="2624251"/>
            <a:ext cx="2406017" cy="461450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550690" y="311354"/>
            <a:ext cx="802007" cy="332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259" y="3442405"/>
            <a:ext cx="3635755" cy="960306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996" y="2606165"/>
            <a:ext cx="4958585" cy="4614503"/>
          </a:xfrm>
        </p:spPr>
        <p:txBody>
          <a:bodyPr/>
          <a:lstStyle>
            <a:lvl1pPr marL="0" indent="0">
              <a:buNone/>
              <a:defRPr sz="3600"/>
            </a:lvl1pPr>
            <a:lvl2pPr marL="521341" indent="0">
              <a:buNone/>
              <a:defRPr sz="3200"/>
            </a:lvl2pPr>
            <a:lvl3pPr marL="1042680" indent="0">
              <a:buNone/>
              <a:defRPr sz="2700"/>
            </a:lvl3pPr>
            <a:lvl4pPr marL="1564021" indent="0">
              <a:buNone/>
              <a:defRPr sz="2300"/>
            </a:lvl4pPr>
            <a:lvl5pPr marL="2085362" indent="0">
              <a:buNone/>
              <a:defRPr sz="2300"/>
            </a:lvl5pPr>
            <a:lvl6pPr marL="2606700" indent="0">
              <a:buNone/>
              <a:defRPr sz="2300"/>
            </a:lvl6pPr>
            <a:lvl7pPr marL="3128041" indent="0">
              <a:buNone/>
              <a:defRPr sz="2300"/>
            </a:lvl7pPr>
            <a:lvl8pPr marL="3649381" indent="0">
              <a:buNone/>
              <a:defRPr sz="2300"/>
            </a:lvl8pPr>
            <a:lvl9pPr marL="4170721" indent="0">
              <a:buNone/>
              <a:defRPr sz="23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2259" y="4402710"/>
            <a:ext cx="3635755" cy="2366654"/>
          </a:xfrm>
        </p:spPr>
        <p:txBody>
          <a:bodyPr/>
          <a:lstStyle>
            <a:lvl1pPr marL="0" indent="0">
              <a:spcBef>
                <a:spcPts val="684"/>
              </a:spcBef>
              <a:buNone/>
              <a:defRPr sz="1600"/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43837" y="7077839"/>
            <a:ext cx="1797958" cy="402314"/>
          </a:xfrm>
        </p:spPr>
        <p:txBody>
          <a:bodyPr/>
          <a:lstStyle/>
          <a:p>
            <a:fld id="{69CEE65E-33CE-DF44-B07D-AC2541F922E9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1145" y="7077839"/>
            <a:ext cx="3514342" cy="40231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55297" y="3714046"/>
            <a:ext cx="257943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25007" y="251888"/>
            <a:ext cx="2406017" cy="2246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877579" y="251888"/>
            <a:ext cx="2406017" cy="2246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550690" y="311367"/>
            <a:ext cx="80200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6116-F787-E640-880D-876DE30AA4D5}" type="datetime1">
              <a:rPr lang="fr-FR" smtClean="0"/>
              <a:t>27/10/2017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01785" y="311367"/>
            <a:ext cx="75089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0A13-C406-A24B-AE7A-4A97521AC42A}" type="datetime1">
              <a:rPr lang="fr-FR" smtClean="0"/>
              <a:t>27/10/2017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435354" y="311367"/>
            <a:ext cx="106934" cy="17631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550690" y="311354"/>
            <a:ext cx="802007" cy="332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0611" y="1051995"/>
            <a:ext cx="796764" cy="5698141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1" y="1056407"/>
            <a:ext cx="8020050" cy="571295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2753-0ED2-7045-8F4E-02E6C77859BE}" type="datetime1">
              <a:rPr lang="fr-FR" smtClean="0"/>
              <a:t>27/10/2017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10058000" y="608616"/>
            <a:ext cx="287483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TK 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6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70753350"/>
              </p:ext>
            </p:extLst>
          </p:nvPr>
        </p:nvGraphicFramePr>
        <p:xfrm>
          <a:off x="1873" y="1750"/>
          <a:ext cx="1855" cy="1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6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73" y="1750"/>
                        <a:ext cx="1855" cy="1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4671" y="224380"/>
            <a:ext cx="9316730" cy="698587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lang="es-ES_tradnl"/>
            </a:lvl1pPr>
          </a:lstStyle>
          <a:p>
            <a:pPr marL="0" lvl="0" algn="l"/>
            <a:r>
              <a:rPr lang="en-US" smtClean="0"/>
              <a:t>Click to edit Master title style</a:t>
            </a:r>
            <a:endParaRPr lang="es-ES_tradnl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803258" y="763813"/>
            <a:ext cx="452159" cy="237387"/>
          </a:xfrm>
          <a:prstGeom prst="rect">
            <a:avLst/>
          </a:prstGeom>
        </p:spPr>
        <p:txBody>
          <a:bodyPr lIns="104278" tIns="52139" rIns="104278" bIns="52139"/>
          <a:lstStyle>
            <a:defPPr>
              <a:defRPr lang="en-US"/>
            </a:defPPr>
            <a:lvl1pPr algn="r">
              <a:defRPr lang="en-GB" sz="800" b="1" smtClean="0">
                <a:solidFill>
                  <a:schemeClr val="tx2"/>
                </a:solidFill>
              </a:defRPr>
            </a:lvl1pPr>
          </a:lstStyle>
          <a:p>
            <a:fld id="{31ADF874-4FD5-4EB1-922C-91F18A02A3A3}" type="slidenum">
              <a:rPr lang="es-ES_tradnl">
                <a:solidFill>
                  <a:srgbClr val="D67B19"/>
                </a:solidFill>
              </a:rPr>
              <a:pPr/>
              <a:t>‹N°›</a:t>
            </a:fld>
            <a:endParaRPr lang="es-ES_tradnl" dirty="0">
              <a:solidFill>
                <a:srgbClr val="D67B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4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550690" y="311367"/>
            <a:ext cx="80200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8" y="148169"/>
            <a:ext cx="8836688" cy="1096433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1E35-0964-4945-A041-97764856FE05}" type="datetime1">
              <a:rPr lang="fr-FR" smtClean="0"/>
              <a:t>27/10/2017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90" y="1244603"/>
            <a:ext cx="8839784" cy="853605"/>
          </a:xfrm>
        </p:spPr>
        <p:txBody>
          <a:bodyPr vert="horz" lIns="104268" tIns="52133" rIns="104268" bIns="52133" rtlCol="0" anchor="t" anchorCtr="0">
            <a:noAutofit/>
          </a:bodyPr>
          <a:lstStyle>
            <a:lvl1pPr marL="0" indent="0">
              <a:buNone/>
              <a:defRPr kumimoji="0" sz="27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521341" indent="0">
              <a:buNone/>
              <a:defRPr sz="1400"/>
            </a:lvl2pPr>
            <a:lvl3pPr marL="1042680" indent="0">
              <a:buNone/>
              <a:defRPr sz="1100"/>
            </a:lvl3pPr>
            <a:lvl4pPr marL="1564021" indent="0">
              <a:buNone/>
              <a:defRPr sz="1000"/>
            </a:lvl4pPr>
            <a:lvl5pPr marL="2085362" indent="0">
              <a:buNone/>
              <a:defRPr sz="1000"/>
            </a:lvl5pPr>
            <a:lvl6pPr marL="2606700" indent="0">
              <a:buNone/>
              <a:defRPr sz="1000"/>
            </a:lvl6pPr>
            <a:lvl7pPr marL="3128041" indent="0">
              <a:buNone/>
              <a:defRPr sz="1000"/>
            </a:lvl7pPr>
            <a:lvl8pPr marL="3649381" indent="0">
              <a:buNone/>
              <a:defRPr sz="1000"/>
            </a:lvl8pPr>
            <a:lvl9pPr marL="4170721" indent="0">
              <a:buNone/>
              <a:defRPr sz="1000"/>
            </a:lvl9pPr>
          </a:lstStyle>
          <a:p>
            <a:pPr marL="0" marR="0" lvl="0" indent="0" algn="l" defTabSz="10426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4034" y="5095699"/>
            <a:ext cx="4722918" cy="102852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4034" y="6129162"/>
            <a:ext cx="4722918" cy="824795"/>
          </a:xfrm>
        </p:spPr>
        <p:txBody>
          <a:bodyPr>
            <a:normAutofit/>
          </a:bodyPr>
          <a:lstStyle>
            <a:lvl1pPr marL="0" indent="0" algn="l">
              <a:spcBef>
                <a:spcPts val="342"/>
              </a:spcBef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52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4051" y="7080105"/>
            <a:ext cx="1441511" cy="402314"/>
          </a:xfrm>
        </p:spPr>
        <p:txBody>
          <a:bodyPr/>
          <a:lstStyle>
            <a:lvl1pPr algn="l">
              <a:defRPr/>
            </a:lvl1pPr>
          </a:lstStyle>
          <a:p>
            <a:fld id="{89DD8AC5-AD74-2D4F-8B90-1723257D6C2D}" type="datetime1">
              <a:rPr lang="fr-FR" smtClean="0"/>
              <a:t>27/10/2017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0544" y="7080105"/>
            <a:ext cx="3061248" cy="40231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0458" y="251894"/>
            <a:ext cx="4953122" cy="46145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7955088" y="251888"/>
            <a:ext cx="2406017" cy="2246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5407980" y="2619589"/>
            <a:ext cx="2406017" cy="22467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5407980" y="251888"/>
            <a:ext cx="2406017" cy="2246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7955088" y="2619589"/>
            <a:ext cx="2406017" cy="2246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509" y="1960750"/>
            <a:ext cx="3609023" cy="2248775"/>
          </a:xfrm>
        </p:spPr>
        <p:txBody>
          <a:bodyPr lIns="52133" tIns="52133" rIns="52133" anchor="t">
            <a:noAutofit/>
          </a:bodyPr>
          <a:lstStyle>
            <a:lvl1pPr marL="0" indent="0" algn="ctr">
              <a:spcBef>
                <a:spcPts val="684"/>
              </a:spcBef>
              <a:buNone/>
              <a:defRPr sz="52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6890" y="192628"/>
            <a:ext cx="483342" cy="954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6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0557" y="251883"/>
            <a:ext cx="9590531" cy="6991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351" y="3442410"/>
            <a:ext cx="6594262" cy="1500805"/>
          </a:xfrm>
        </p:spPr>
        <p:txBody>
          <a:bodyPr anchor="b" anchorCtr="0">
            <a:normAutofit/>
          </a:bodyPr>
          <a:lstStyle>
            <a:lvl1pPr algn="l"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3351" y="4953706"/>
            <a:ext cx="6594262" cy="1652984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42"/>
              </a:spcBef>
              <a:buNone/>
              <a:defRPr sz="1600" cap="none" baseline="0">
                <a:solidFill>
                  <a:schemeClr val="bg1"/>
                </a:solidFill>
              </a:defRPr>
            </a:lvl1pPr>
            <a:lvl2pPr marL="52134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0557" y="6885225"/>
            <a:ext cx="1724574" cy="40231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F6CE86B-58F7-EA4A-844E-BF4EE7571BC5}" type="datetime1">
              <a:rPr lang="fr-FR" smtClean="0"/>
              <a:t>27/10/2017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3351" y="6885225"/>
            <a:ext cx="6594262" cy="4023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3175" y="6885225"/>
            <a:ext cx="647916" cy="402314"/>
          </a:xfrm>
        </p:spPr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43115" y="3427592"/>
            <a:ext cx="305120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183" y="251883"/>
            <a:ext cx="248771" cy="69915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601785" y="311367"/>
            <a:ext cx="75089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9435354" y="311367"/>
            <a:ext cx="106934" cy="17631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91" y="2188238"/>
            <a:ext cx="4277360" cy="456188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414" y="2188238"/>
            <a:ext cx="4277360" cy="456188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49A3-412D-664D-AEF2-CA2E38652B20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550690" y="311367"/>
            <a:ext cx="80200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848" y="2696636"/>
            <a:ext cx="4277360" cy="405348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414" y="2696636"/>
            <a:ext cx="4277360" cy="405348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366D-03CC-9E4D-8F6E-5E1A616138D1}" type="datetime1">
              <a:rPr lang="fr-FR" smtClean="0"/>
              <a:t>27/10/2017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48" y="2281768"/>
            <a:ext cx="4277360" cy="355600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 b="0">
                <a:solidFill>
                  <a:schemeClr val="bg1"/>
                </a:solidFill>
              </a:defRPr>
            </a:lvl1pPr>
            <a:lvl2pPr marL="521341" indent="0">
              <a:buNone/>
              <a:defRPr sz="2300" b="1"/>
            </a:lvl2pPr>
            <a:lvl3pPr marL="1042680" indent="0">
              <a:buNone/>
              <a:defRPr sz="2100" b="1"/>
            </a:lvl3pPr>
            <a:lvl4pPr marL="1564021" indent="0">
              <a:buNone/>
              <a:defRPr sz="1800" b="1"/>
            </a:lvl4pPr>
            <a:lvl5pPr marL="2085362" indent="0">
              <a:buNone/>
              <a:defRPr sz="1800" b="1"/>
            </a:lvl5pPr>
            <a:lvl6pPr marL="2606700" indent="0">
              <a:buNone/>
              <a:defRPr sz="1800" b="1"/>
            </a:lvl6pPr>
            <a:lvl7pPr marL="3128041" indent="0">
              <a:buNone/>
              <a:defRPr sz="1800" b="1"/>
            </a:lvl7pPr>
            <a:lvl8pPr marL="3649381" indent="0">
              <a:buNone/>
              <a:defRPr sz="1800" b="1"/>
            </a:lvl8pPr>
            <a:lvl9pPr marL="4170721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5414" y="2281768"/>
            <a:ext cx="4277360" cy="355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 b="0">
                <a:solidFill>
                  <a:schemeClr val="bg1"/>
                </a:solidFill>
              </a:defRPr>
            </a:lvl1pPr>
            <a:lvl2pPr marL="521341" indent="0">
              <a:buNone/>
              <a:defRPr sz="2300" b="1"/>
            </a:lvl2pPr>
            <a:lvl3pPr marL="1042680" indent="0">
              <a:buNone/>
              <a:defRPr sz="2100" b="1"/>
            </a:lvl3pPr>
            <a:lvl4pPr marL="1564021" indent="0">
              <a:buNone/>
              <a:defRPr sz="1800" b="1"/>
            </a:lvl4pPr>
            <a:lvl5pPr marL="2085362" indent="0">
              <a:buNone/>
              <a:defRPr sz="1800" b="1"/>
            </a:lvl5pPr>
            <a:lvl6pPr marL="2606700" indent="0">
              <a:buNone/>
              <a:defRPr sz="1800" b="1"/>
            </a:lvl6pPr>
            <a:lvl7pPr marL="3128041" indent="0">
              <a:buNone/>
              <a:defRPr sz="1800" b="1"/>
            </a:lvl7pPr>
            <a:lvl8pPr marL="3649381" indent="0">
              <a:buNone/>
              <a:defRPr sz="1800" b="1"/>
            </a:lvl8pPr>
            <a:lvl9pPr marL="4170721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89" y="2188248"/>
            <a:ext cx="8851710" cy="216619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92DA-2BB6-B340-8FEE-3F2370144C3F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582989" y="4589184"/>
            <a:ext cx="8851710" cy="216619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9550690" y="311367"/>
            <a:ext cx="80200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13175" y="266907"/>
            <a:ext cx="647916" cy="402314"/>
          </a:xfrm>
        </p:spPr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50690" y="311367"/>
            <a:ext cx="802007" cy="1763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3" rIns="104268" bIns="52133"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61005" y="251884"/>
            <a:ext cx="30512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1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7340" y="2188248"/>
            <a:ext cx="4277360" cy="216619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3841-124E-E049-9452-BA6227A507F6}" type="datetime1">
              <a:rPr lang="fr-FR" smtClean="0"/>
              <a:t>27/10/2017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582991" y="2188238"/>
            <a:ext cx="4277360" cy="456188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157340" y="4594363"/>
            <a:ext cx="4277360" cy="216619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938" y="533411"/>
            <a:ext cx="8836688" cy="1229783"/>
          </a:xfrm>
          <a:prstGeom prst="rect">
            <a:avLst/>
          </a:prstGeom>
        </p:spPr>
        <p:txBody>
          <a:bodyPr vert="horz" lIns="104268" tIns="52133" rIns="104268" bIns="52133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8" y="2182994"/>
            <a:ext cx="8836688" cy="4567135"/>
          </a:xfrm>
          <a:prstGeom prst="rect">
            <a:avLst/>
          </a:prstGeom>
        </p:spPr>
        <p:txBody>
          <a:bodyPr vert="horz" lIns="104268" tIns="52133" rIns="104268" bIns="5213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46666" y="7077839"/>
            <a:ext cx="2495128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r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C28EE6-21D1-9C49-A17F-DB3E354C1583}" type="datetime1">
              <a:rPr lang="fr-FR" smtClean="0"/>
              <a:t>27/10/2017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885" y="7077839"/>
            <a:ext cx="7160384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13175" y="266907"/>
            <a:ext cx="647916" cy="402314"/>
          </a:xfrm>
          <a:prstGeom prst="rect">
            <a:avLst/>
          </a:prstGeom>
        </p:spPr>
        <p:txBody>
          <a:bodyPr vert="horz" lIns="104268" tIns="52133" rIns="104268" bIns="52133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  <p:sldLayoutId id="2147483791" r:id="rId18"/>
    <p:sldLayoutId id="2147483792" r:id="rId19"/>
    <p:sldLayoutId id="2147483793" r:id="rId20"/>
    <p:sldLayoutId id="2147483796" r:id="rId21"/>
    <p:sldLayoutId id="2147483797" r:id="rId22"/>
  </p:sldLayoutIdLst>
  <p:hf hdr="0" ftr="0" dt="0"/>
  <p:txStyles>
    <p:titleStyle>
      <a:lvl1pPr algn="l" defTabSz="1042680" rtl="0" eaLnBrk="1" latinLnBrk="0" hangingPunct="1">
        <a:spcBef>
          <a:spcPct val="0"/>
        </a:spcBef>
        <a:buNone/>
        <a:defRPr sz="41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0669" indent="-260669" algn="l" defTabSz="1042680" rtl="0" eaLnBrk="1" latinLnBrk="0" hangingPunct="1">
        <a:spcBef>
          <a:spcPts val="2281"/>
        </a:spcBef>
        <a:buClr>
          <a:schemeClr val="accent1"/>
        </a:buClr>
        <a:buSzPct val="75000"/>
        <a:buFont typeface="Wingdings" pitchFamily="2" charset="2"/>
        <a:buChar char="n"/>
        <a:defRPr sz="2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21341" indent="-260669" algn="l" defTabSz="1042680" rtl="0" eaLnBrk="1" latinLnBrk="0" hangingPunct="1">
        <a:spcBef>
          <a:spcPts val="684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82010" indent="-260669" algn="l" defTabSz="1042680" rtl="0" eaLnBrk="1" latinLnBrk="0" hangingPunct="1">
        <a:spcBef>
          <a:spcPts val="684"/>
        </a:spcBef>
        <a:buClr>
          <a:schemeClr val="accent1"/>
        </a:buClr>
        <a:buSzPct val="75000"/>
        <a:buFont typeface="Wingdings" pitchFamily="2" charset="2"/>
        <a:buChar char="n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42680" indent="-260669" algn="l" defTabSz="1042680" rtl="0" eaLnBrk="1" latinLnBrk="0" hangingPunct="1">
        <a:spcBef>
          <a:spcPts val="684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03351" indent="-260669" algn="l" defTabSz="1042680" rtl="0" eaLnBrk="1" latinLnBrk="0" hangingPunct="1">
        <a:spcBef>
          <a:spcPts val="684"/>
        </a:spcBef>
        <a:buClr>
          <a:schemeClr val="accent1"/>
        </a:buClr>
        <a:buSzPct val="75000"/>
        <a:buFont typeface="Wingdings" pitchFamily="2" charset="2"/>
        <a:buChar char="n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571261" indent="-260669" algn="l" defTabSz="104268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21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828311" indent="-260669" algn="l" defTabSz="104268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21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87171" indent="-260669" algn="l" defTabSz="104268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21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346031" indent="-260669" algn="l" defTabSz="104268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21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2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62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00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4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38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21" algn="l" defTabSz="10426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700" y="4692650"/>
            <a:ext cx="2133600" cy="2133600"/>
          </a:xfrm>
          <a:prstGeom prst="rect">
            <a:avLst/>
          </a:prstGeom>
        </p:spPr>
      </p:pic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393700" y="1949450"/>
            <a:ext cx="3806850" cy="2118607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latin typeface="Arial"/>
                <a:cs typeface="Arial"/>
              </a:rPr>
              <a:t/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L’attention à l’ère du digital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/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Un nouveau défi</a:t>
            </a:r>
            <a:endParaRPr lang="fr-FR" sz="3600" dirty="0">
              <a:latin typeface="Abadi MT Condensed Light"/>
              <a:cs typeface="Abadi MT Condensed Light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981459"/>
              </p:ext>
            </p:extLst>
          </p:nvPr>
        </p:nvGraphicFramePr>
        <p:xfrm>
          <a:off x="4875167" y="300874"/>
          <a:ext cx="5376403" cy="644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Image 4" descr="FAF2010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900" y="7143866"/>
            <a:ext cx="1447800" cy="41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vantage">
  <a:themeElements>
    <a:clrScheme name="Personnalisée 6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569F10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73883</TotalTime>
  <Words>11</Words>
  <Application>Microsoft Office PowerPoint</Application>
  <PresentationFormat>Personnalisé</PresentationFormat>
  <Paragraphs>8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Abadi MT Condensed Light</vt:lpstr>
      <vt:lpstr>Arial</vt:lpstr>
      <vt:lpstr>Calibri</vt:lpstr>
      <vt:lpstr>Rockwell</vt:lpstr>
      <vt:lpstr>Wingdings</vt:lpstr>
      <vt:lpstr>Avantage</vt:lpstr>
      <vt:lpstr>think-cell Slide</vt:lpstr>
      <vt:lpstr> L’attention à l’ère du digital  Un nouveau défi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cp:keywords/>
  <dc:description/>
  <cp:lastModifiedBy>Assistante</cp:lastModifiedBy>
  <cp:revision>893</cp:revision>
  <cp:lastPrinted>2017-03-20T10:03:40Z</cp:lastPrinted>
  <dcterms:modified xsi:type="dcterms:W3CDTF">2017-10-27T14:16:49Z</dcterms:modified>
  <cp:category/>
</cp:coreProperties>
</file>